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4"/>
    </p:embeddedFont>
    <p:embeddedFont>
      <p:font typeface="Golos Text" panose="020B0604020202020204" charset="0"/>
      <p:regular r:id="rId15"/>
      <p:bold r:id="rId16"/>
    </p:embeddedFont>
    <p:embeddedFont>
      <p:font typeface="Golos Text Medium" panose="020B0604020202020204" charset="0"/>
      <p:regular r:id="rId17"/>
      <p:bold r:id="rId18"/>
    </p:embeddedFont>
    <p:embeddedFont>
      <p:font typeface="Times New Roman Bold" panose="02020803070505020304" pitchFamily="18" charset="0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A8DF51-3806-4E2A-BCF0-16EA51CC29F1}">
  <a:tblStyle styleId="{B8A8DF51-3806-4E2A-BCF0-16EA51CC29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2" d="100"/>
          <a:sy n="92" d="100"/>
        </p:scale>
        <p:origin x="118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713025-A6C9-4206-A5FD-D22ADA16A1F8}" type="doc">
      <dgm:prSet loTypeId="urn:microsoft.com/office/officeart/2011/layout/HexagonRadial" loCatId="cycle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61953B7C-422B-4D72-BEC9-F5864006B224}">
      <dgm:prSet phldrT="[Text]"/>
      <dgm:spPr/>
      <dgm:t>
        <a:bodyPr/>
        <a:lstStyle/>
        <a:p>
          <a:r>
            <a:rPr lang="en-US" b="1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PROJECT PLAN</a:t>
          </a:r>
          <a:endParaRPr lang="en-IN" dirty="0"/>
        </a:p>
      </dgm:t>
    </dgm:pt>
    <dgm:pt modelId="{167B6F83-300B-4AE1-9199-8829573C0C2B}" type="parTrans" cxnId="{8C986942-DFFA-4EDD-B2B1-979C422BD4ED}">
      <dgm:prSet/>
      <dgm:spPr/>
      <dgm:t>
        <a:bodyPr/>
        <a:lstStyle/>
        <a:p>
          <a:endParaRPr lang="en-IN"/>
        </a:p>
      </dgm:t>
    </dgm:pt>
    <dgm:pt modelId="{14FD3A52-7B8E-4117-8182-9E6D829A8FDC}" type="sibTrans" cxnId="{8C986942-DFFA-4EDD-B2B1-979C422BD4ED}">
      <dgm:prSet/>
      <dgm:spPr/>
      <dgm:t>
        <a:bodyPr/>
        <a:lstStyle/>
        <a:p>
          <a:endParaRPr lang="en-IN"/>
        </a:p>
      </dgm:t>
    </dgm:pt>
    <dgm:pt modelId="{FFB42588-ADE9-4BD6-AC67-E02B0F93C07B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Research &amp; Feasibility Study</a:t>
          </a:r>
          <a:endParaRPr lang="en-IN" dirty="0"/>
        </a:p>
      </dgm:t>
    </dgm:pt>
    <dgm:pt modelId="{26214567-678A-408C-AEC1-FE33DF04B1E2}" type="parTrans" cxnId="{1E40EDC6-BAEC-4D5D-8895-8DAA80C9AF57}">
      <dgm:prSet/>
      <dgm:spPr/>
      <dgm:t>
        <a:bodyPr/>
        <a:lstStyle/>
        <a:p>
          <a:endParaRPr lang="en-IN"/>
        </a:p>
      </dgm:t>
    </dgm:pt>
    <dgm:pt modelId="{EC9DA871-C2B5-4E86-81DA-59F78DC08D2A}" type="sibTrans" cxnId="{1E40EDC6-BAEC-4D5D-8895-8DAA80C9AF57}">
      <dgm:prSet/>
      <dgm:spPr/>
      <dgm:t>
        <a:bodyPr/>
        <a:lstStyle/>
        <a:p>
          <a:endParaRPr lang="en-IN"/>
        </a:p>
      </dgm:t>
    </dgm:pt>
    <dgm:pt modelId="{F2767DF8-6F04-43C1-8B3A-9A1D81DD69B2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Prototype Development</a:t>
          </a:r>
          <a:endParaRPr lang="en-IN" dirty="0"/>
        </a:p>
      </dgm:t>
    </dgm:pt>
    <dgm:pt modelId="{EB0D2AEF-A251-4A8C-8B2F-39C714F0C01E}" type="parTrans" cxnId="{072A3A38-1B74-4FE5-882E-A4FDE975FB23}">
      <dgm:prSet/>
      <dgm:spPr/>
      <dgm:t>
        <a:bodyPr/>
        <a:lstStyle/>
        <a:p>
          <a:endParaRPr lang="en-IN"/>
        </a:p>
      </dgm:t>
    </dgm:pt>
    <dgm:pt modelId="{84D2FAC3-4691-426B-8543-F47A3C1EB8EE}" type="sibTrans" cxnId="{072A3A38-1B74-4FE5-882E-A4FDE975FB23}">
      <dgm:prSet/>
      <dgm:spPr/>
      <dgm:t>
        <a:bodyPr/>
        <a:lstStyle/>
        <a:p>
          <a:endParaRPr lang="en-IN"/>
        </a:p>
      </dgm:t>
    </dgm:pt>
    <dgm:pt modelId="{944CF4EE-8804-49D6-9EAC-7AAFE8DDB33E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Data Collection &amp; Model Training </a:t>
          </a:r>
          <a:endParaRPr lang="en-IN" dirty="0"/>
        </a:p>
      </dgm:t>
    </dgm:pt>
    <dgm:pt modelId="{485FFE79-8B74-487F-819A-3D947B35EE6A}" type="parTrans" cxnId="{46080F1F-9C43-443F-8471-80A8F06461F6}">
      <dgm:prSet/>
      <dgm:spPr/>
      <dgm:t>
        <a:bodyPr/>
        <a:lstStyle/>
        <a:p>
          <a:endParaRPr lang="en-IN"/>
        </a:p>
      </dgm:t>
    </dgm:pt>
    <dgm:pt modelId="{05CF89BB-5FA7-4B84-9821-F6D4F45E1ABF}" type="sibTrans" cxnId="{46080F1F-9C43-443F-8471-80A8F06461F6}">
      <dgm:prSet/>
      <dgm:spPr/>
      <dgm:t>
        <a:bodyPr/>
        <a:lstStyle/>
        <a:p>
          <a:endParaRPr lang="en-IN"/>
        </a:p>
      </dgm:t>
    </dgm:pt>
    <dgm:pt modelId="{DCF5E1E3-D274-4458-9937-05704D03453E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IoT &amp; Connectivity Implementation</a:t>
          </a:r>
          <a:endParaRPr lang="en-IN" dirty="0"/>
        </a:p>
      </dgm:t>
    </dgm:pt>
    <dgm:pt modelId="{9B11B354-05A1-480E-8AB2-AF5C40824523}" type="parTrans" cxnId="{BEB338CD-21D3-435B-9E70-13424ED51998}">
      <dgm:prSet/>
      <dgm:spPr/>
      <dgm:t>
        <a:bodyPr/>
        <a:lstStyle/>
        <a:p>
          <a:endParaRPr lang="en-IN"/>
        </a:p>
      </dgm:t>
    </dgm:pt>
    <dgm:pt modelId="{90C40DDC-4D37-4313-AA91-19416ECC07B1}" type="sibTrans" cxnId="{BEB338CD-21D3-435B-9E70-13424ED51998}">
      <dgm:prSet/>
      <dgm:spPr/>
      <dgm:t>
        <a:bodyPr/>
        <a:lstStyle/>
        <a:p>
          <a:endParaRPr lang="en-IN"/>
        </a:p>
      </dgm:t>
    </dgm:pt>
    <dgm:pt modelId="{697933B2-A179-42B8-835B-D574A5AFF6BA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User Testing &amp; Feedback</a:t>
          </a:r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 </a:t>
          </a:r>
          <a:endParaRPr lang="en-IN" dirty="0"/>
        </a:p>
      </dgm:t>
    </dgm:pt>
    <dgm:pt modelId="{7CA4980D-4E34-478D-81E1-7F4C2348EC84}" type="parTrans" cxnId="{C5C82A1D-5CF8-488C-97E1-C9A78C93F0B6}">
      <dgm:prSet/>
      <dgm:spPr/>
      <dgm:t>
        <a:bodyPr/>
        <a:lstStyle/>
        <a:p>
          <a:endParaRPr lang="en-IN"/>
        </a:p>
      </dgm:t>
    </dgm:pt>
    <dgm:pt modelId="{19916CE3-2F66-4C17-B985-562AE9B4B44B}" type="sibTrans" cxnId="{C5C82A1D-5CF8-488C-97E1-C9A78C93F0B6}">
      <dgm:prSet/>
      <dgm:spPr/>
      <dgm:t>
        <a:bodyPr/>
        <a:lstStyle/>
        <a:p>
          <a:endParaRPr lang="en-IN"/>
        </a:p>
      </dgm:t>
    </dgm:pt>
    <dgm:pt modelId="{89196F81-A737-4616-A0FE-19F4BBA7C3A3}">
      <dgm:prSet phldrT="[Text]"/>
      <dgm:spPr/>
      <dgm:t>
        <a:bodyPr/>
        <a:lstStyle/>
        <a:p>
          <a:pPr algn="ctr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Security &amp; Privacy</a:t>
          </a:r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 </a:t>
          </a:r>
          <a:endParaRPr lang="en-IN" dirty="0"/>
        </a:p>
      </dgm:t>
    </dgm:pt>
    <dgm:pt modelId="{32E95E6C-557D-4290-B0DF-2093AFBC6FFB}" type="parTrans" cxnId="{1D5DAFB8-E8C7-458B-88B7-2A9A5C55AA6A}">
      <dgm:prSet/>
      <dgm:spPr/>
      <dgm:t>
        <a:bodyPr/>
        <a:lstStyle/>
        <a:p>
          <a:endParaRPr lang="en-IN"/>
        </a:p>
      </dgm:t>
    </dgm:pt>
    <dgm:pt modelId="{65B40C84-0652-47D0-B978-940DEAA12C93}" type="sibTrans" cxnId="{1D5DAFB8-E8C7-458B-88B7-2A9A5C55AA6A}">
      <dgm:prSet/>
      <dgm:spPr/>
      <dgm:t>
        <a:bodyPr/>
        <a:lstStyle/>
        <a:p>
          <a:endParaRPr lang="en-IN"/>
        </a:p>
      </dgm:t>
    </dgm:pt>
    <dgm:pt modelId="{792C4E5C-4198-468E-83F7-67DF40ADFA8D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Market Analysis</a:t>
          </a:r>
        </a:p>
      </dgm:t>
    </dgm:pt>
    <dgm:pt modelId="{E240D60D-3EEE-4509-AA56-A43A953B4B89}" type="parTrans" cxnId="{45F0D0B5-921A-46F4-B543-464A3222DFF0}">
      <dgm:prSet/>
      <dgm:spPr/>
      <dgm:t>
        <a:bodyPr/>
        <a:lstStyle/>
        <a:p>
          <a:endParaRPr lang="en-IN"/>
        </a:p>
      </dgm:t>
    </dgm:pt>
    <dgm:pt modelId="{9DC4C344-07C5-4222-A9C7-39E2516833AB}" type="sibTrans" cxnId="{45F0D0B5-921A-46F4-B543-464A3222DFF0}">
      <dgm:prSet/>
      <dgm:spPr/>
      <dgm:t>
        <a:bodyPr/>
        <a:lstStyle/>
        <a:p>
          <a:endParaRPr lang="en-IN"/>
        </a:p>
      </dgm:t>
    </dgm:pt>
    <dgm:pt modelId="{FCFC44CE-5A9E-43FD-B2C5-537BC06127EB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Technology Evaluation</a:t>
          </a:r>
        </a:p>
      </dgm:t>
    </dgm:pt>
    <dgm:pt modelId="{8DD1ED82-0CB0-4C47-985F-E41877E13C4F}" type="parTrans" cxnId="{38E3A61B-3421-4AC9-8F22-2510E15D10A6}">
      <dgm:prSet/>
      <dgm:spPr/>
      <dgm:t>
        <a:bodyPr/>
        <a:lstStyle/>
        <a:p>
          <a:endParaRPr lang="en-IN"/>
        </a:p>
      </dgm:t>
    </dgm:pt>
    <dgm:pt modelId="{81EB0357-C570-4243-8F48-FAC71A4EA4CD}" type="sibTrans" cxnId="{38E3A61B-3421-4AC9-8F22-2510E15D10A6}">
      <dgm:prSet/>
      <dgm:spPr/>
      <dgm:t>
        <a:bodyPr/>
        <a:lstStyle/>
        <a:p>
          <a:endParaRPr lang="en-IN"/>
        </a:p>
      </dgm:t>
    </dgm:pt>
    <dgm:pt modelId="{82D630C8-544A-4581-A8BA-AB40E2F81700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Concept Development. </a:t>
          </a:r>
        </a:p>
      </dgm:t>
    </dgm:pt>
    <dgm:pt modelId="{AB612A73-62B6-4200-9C7C-2665EA50A93B}" type="parTrans" cxnId="{14335556-EDF8-41AC-B9CA-DFE50592DD74}">
      <dgm:prSet/>
      <dgm:spPr/>
      <dgm:t>
        <a:bodyPr/>
        <a:lstStyle/>
        <a:p>
          <a:endParaRPr lang="en-IN"/>
        </a:p>
      </dgm:t>
    </dgm:pt>
    <dgm:pt modelId="{5D38E00C-C32E-4812-80D3-B1E646F6AEC6}" type="sibTrans" cxnId="{14335556-EDF8-41AC-B9CA-DFE50592DD74}">
      <dgm:prSet/>
      <dgm:spPr/>
      <dgm:t>
        <a:bodyPr/>
        <a:lstStyle/>
        <a:p>
          <a:endParaRPr lang="en-IN"/>
        </a:p>
      </dgm:t>
    </dgm:pt>
    <dgm:pt modelId="{7D734D12-CE20-4167-98AA-C9229BB3CFB9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System Design</a:t>
          </a:r>
        </a:p>
      </dgm:t>
    </dgm:pt>
    <dgm:pt modelId="{B8670D85-6A0F-4BFE-B3CD-07B42EAAA09F}" type="parTrans" cxnId="{35F3CBA4-D949-4F4C-BEAF-244E0E088B5B}">
      <dgm:prSet/>
      <dgm:spPr/>
      <dgm:t>
        <a:bodyPr/>
        <a:lstStyle/>
        <a:p>
          <a:endParaRPr lang="en-IN"/>
        </a:p>
      </dgm:t>
    </dgm:pt>
    <dgm:pt modelId="{0066B58F-F0AB-4737-A9F6-BF573099C487}" type="sibTrans" cxnId="{35F3CBA4-D949-4F4C-BEAF-244E0E088B5B}">
      <dgm:prSet/>
      <dgm:spPr/>
      <dgm:t>
        <a:bodyPr/>
        <a:lstStyle/>
        <a:p>
          <a:endParaRPr lang="en-IN"/>
        </a:p>
      </dgm:t>
    </dgm:pt>
    <dgm:pt modelId="{66CDD95E-A43B-4259-BB8F-480AA0EBF5BC}">
      <dgm:prSet/>
      <dgm:spPr/>
      <dgm:t>
        <a:bodyPr/>
        <a:lstStyle/>
        <a:p>
          <a:pPr algn="l"/>
          <a:r>
            <a:rPr lang="en-US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Integration</a:t>
          </a:r>
          <a:endParaRPr lang="en-US" dirty="0">
            <a:solidFill>
              <a:srgbClr val="000000"/>
            </a:solidFill>
            <a:latin typeface="Times New Roman" pitchFamily="18" charset="0"/>
            <a:ea typeface="Proxima Nova"/>
            <a:cs typeface="Times New Roman" pitchFamily="18" charset="0"/>
            <a:sym typeface="Proxima Nova"/>
          </a:endParaRPr>
        </a:p>
      </dgm:t>
    </dgm:pt>
    <dgm:pt modelId="{48F36117-E85E-4A42-8D8A-A6AB50011035}" type="parTrans" cxnId="{8E297329-CDB8-4B9A-A2CE-1E80AA9A71A2}">
      <dgm:prSet/>
      <dgm:spPr/>
      <dgm:t>
        <a:bodyPr/>
        <a:lstStyle/>
        <a:p>
          <a:endParaRPr lang="en-IN"/>
        </a:p>
      </dgm:t>
    </dgm:pt>
    <dgm:pt modelId="{65524DDC-4E28-4AEC-B38A-1BA18C9FD039}" type="sibTrans" cxnId="{8E297329-CDB8-4B9A-A2CE-1E80AA9A71A2}">
      <dgm:prSet/>
      <dgm:spPr/>
      <dgm:t>
        <a:bodyPr/>
        <a:lstStyle/>
        <a:p>
          <a:endParaRPr lang="en-IN"/>
        </a:p>
      </dgm:t>
    </dgm:pt>
    <dgm:pt modelId="{6EEAEE3D-B327-44CE-942A-05E085A514B0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Initial Testing</a:t>
          </a:r>
        </a:p>
      </dgm:t>
    </dgm:pt>
    <dgm:pt modelId="{C9154F00-25BD-4EFB-8FD3-BC6524911882}" type="parTrans" cxnId="{95298155-0C1B-4FF1-BF26-5E9163409E99}">
      <dgm:prSet/>
      <dgm:spPr/>
      <dgm:t>
        <a:bodyPr/>
        <a:lstStyle/>
        <a:p>
          <a:endParaRPr lang="en-IN"/>
        </a:p>
      </dgm:t>
    </dgm:pt>
    <dgm:pt modelId="{2E4C4BC9-319C-48B1-BD32-C279CD88A637}" type="sibTrans" cxnId="{95298155-0C1B-4FF1-BF26-5E9163409E99}">
      <dgm:prSet/>
      <dgm:spPr/>
      <dgm:t>
        <a:bodyPr/>
        <a:lstStyle/>
        <a:p>
          <a:endParaRPr lang="en-IN"/>
        </a:p>
      </dgm:t>
    </dgm:pt>
    <dgm:pt modelId="{ED39DF52-B622-4D01-98D7-65FF08B50E71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Data Acquisition</a:t>
          </a:r>
        </a:p>
      </dgm:t>
    </dgm:pt>
    <dgm:pt modelId="{A229BBD9-5127-4BC8-AEE3-DF959D1DB786}" type="parTrans" cxnId="{44954123-B7D3-4D0D-8FB9-7FB25597D81B}">
      <dgm:prSet/>
      <dgm:spPr/>
      <dgm:t>
        <a:bodyPr/>
        <a:lstStyle/>
        <a:p>
          <a:endParaRPr lang="en-IN"/>
        </a:p>
      </dgm:t>
    </dgm:pt>
    <dgm:pt modelId="{8F926449-D7B5-4E31-9F5E-1DBD9D2A28F0}" type="sibTrans" cxnId="{44954123-B7D3-4D0D-8FB9-7FB25597D81B}">
      <dgm:prSet/>
      <dgm:spPr/>
      <dgm:t>
        <a:bodyPr/>
        <a:lstStyle/>
        <a:p>
          <a:endParaRPr lang="en-IN"/>
        </a:p>
      </dgm:t>
    </dgm:pt>
    <dgm:pt modelId="{9D5EA6A0-609F-4C85-93E8-0F2B42F90F2A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Model Development</a:t>
          </a:r>
        </a:p>
      </dgm:t>
    </dgm:pt>
    <dgm:pt modelId="{0064C244-A9D8-4FDA-A7AF-1D729211C5A2}" type="parTrans" cxnId="{D741C76D-18AB-4B96-818C-11F80A67B9B6}">
      <dgm:prSet/>
      <dgm:spPr/>
      <dgm:t>
        <a:bodyPr/>
        <a:lstStyle/>
        <a:p>
          <a:endParaRPr lang="en-IN"/>
        </a:p>
      </dgm:t>
    </dgm:pt>
    <dgm:pt modelId="{38A6FBB2-0148-43B2-82E7-F7EFAF7B57D2}" type="sibTrans" cxnId="{D741C76D-18AB-4B96-818C-11F80A67B9B6}">
      <dgm:prSet/>
      <dgm:spPr/>
      <dgm:t>
        <a:bodyPr/>
        <a:lstStyle/>
        <a:p>
          <a:endParaRPr lang="en-IN"/>
        </a:p>
      </dgm:t>
    </dgm:pt>
    <dgm:pt modelId="{2AF67E17-1B1D-4B72-93B9-8F2767227149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Validation </a:t>
          </a:r>
        </a:p>
      </dgm:t>
    </dgm:pt>
    <dgm:pt modelId="{1A85D070-694F-4406-BDA5-895197174E76}" type="parTrans" cxnId="{06AA8D1E-D4E5-4D51-908C-77250C30140E}">
      <dgm:prSet/>
      <dgm:spPr/>
      <dgm:t>
        <a:bodyPr/>
        <a:lstStyle/>
        <a:p>
          <a:endParaRPr lang="en-IN"/>
        </a:p>
      </dgm:t>
    </dgm:pt>
    <dgm:pt modelId="{F44B0F98-9FFE-46E9-AF6F-5073B0451B8B}" type="sibTrans" cxnId="{06AA8D1E-D4E5-4D51-908C-77250C30140E}">
      <dgm:prSet/>
      <dgm:spPr/>
      <dgm:t>
        <a:bodyPr/>
        <a:lstStyle/>
        <a:p>
          <a:endParaRPr lang="en-IN"/>
        </a:p>
      </dgm:t>
    </dgm:pt>
    <dgm:pt modelId="{6D768970-F2DF-4E5D-B354-8D3860ADE669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Sensor Integration </a:t>
          </a:r>
        </a:p>
      </dgm:t>
    </dgm:pt>
    <dgm:pt modelId="{D6D79250-A791-4C98-85B2-6702F87193D4}" type="parTrans" cxnId="{F2EA1FAB-AB7B-4667-BB56-1B67DAFAA224}">
      <dgm:prSet/>
      <dgm:spPr/>
      <dgm:t>
        <a:bodyPr/>
        <a:lstStyle/>
        <a:p>
          <a:endParaRPr lang="en-IN"/>
        </a:p>
      </dgm:t>
    </dgm:pt>
    <dgm:pt modelId="{F118797D-05B2-4CDF-97D5-09AAA4226667}" type="sibTrans" cxnId="{F2EA1FAB-AB7B-4667-BB56-1B67DAFAA224}">
      <dgm:prSet/>
      <dgm:spPr/>
      <dgm:t>
        <a:bodyPr/>
        <a:lstStyle/>
        <a:p>
          <a:endParaRPr lang="en-IN"/>
        </a:p>
      </dgm:t>
    </dgm:pt>
    <dgm:pt modelId="{74A063D1-6D09-4469-870D-C19A40D04F11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Connectivity Setup</a:t>
          </a:r>
        </a:p>
      </dgm:t>
    </dgm:pt>
    <dgm:pt modelId="{1AFD5423-031B-47FC-95B3-26BE654FEE94}" type="parTrans" cxnId="{80326F5E-7365-4F04-85C8-D531854A6838}">
      <dgm:prSet/>
      <dgm:spPr/>
      <dgm:t>
        <a:bodyPr/>
        <a:lstStyle/>
        <a:p>
          <a:endParaRPr lang="en-IN"/>
        </a:p>
      </dgm:t>
    </dgm:pt>
    <dgm:pt modelId="{542ED074-C098-4348-A111-60C30300A56C}" type="sibTrans" cxnId="{80326F5E-7365-4F04-85C8-D531854A6838}">
      <dgm:prSet/>
      <dgm:spPr/>
      <dgm:t>
        <a:bodyPr/>
        <a:lstStyle/>
        <a:p>
          <a:endParaRPr lang="en-IN"/>
        </a:p>
      </dgm:t>
    </dgm:pt>
    <dgm:pt modelId="{D111FA8C-75CD-424C-B664-8BF5857E23C7}">
      <dgm:prSet/>
      <dgm:spPr/>
      <dgm:t>
        <a:bodyPr/>
        <a:lstStyle/>
        <a:p>
          <a:pPr algn="l"/>
          <a:r>
            <a:rPr lang="en-US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System Testing</a:t>
          </a:r>
          <a:endParaRPr lang="en-US" dirty="0">
            <a:solidFill>
              <a:srgbClr val="000000"/>
            </a:solidFill>
            <a:latin typeface="Times New Roman" pitchFamily="18" charset="0"/>
            <a:ea typeface="Proxima Nova"/>
            <a:cs typeface="Times New Roman" pitchFamily="18" charset="0"/>
            <a:sym typeface="Proxima Nova"/>
          </a:endParaRPr>
        </a:p>
      </dgm:t>
    </dgm:pt>
    <dgm:pt modelId="{F0E97D8A-840E-4391-8799-B9A2623067B6}" type="parTrans" cxnId="{C3A1EF76-3028-479F-9EEF-258E5D8E5C70}">
      <dgm:prSet/>
      <dgm:spPr/>
      <dgm:t>
        <a:bodyPr/>
        <a:lstStyle/>
        <a:p>
          <a:endParaRPr lang="en-IN"/>
        </a:p>
      </dgm:t>
    </dgm:pt>
    <dgm:pt modelId="{960A0F10-41EA-4F65-A31B-B926BAE8E697}" type="sibTrans" cxnId="{C3A1EF76-3028-479F-9EEF-258E5D8E5C70}">
      <dgm:prSet/>
      <dgm:spPr/>
      <dgm:t>
        <a:bodyPr/>
        <a:lstStyle/>
        <a:p>
          <a:endParaRPr lang="en-IN"/>
        </a:p>
      </dgm:t>
    </dgm:pt>
    <dgm:pt modelId="{F4AA2DFD-EB58-4346-9098-5DE866FE70A3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Beta Testing</a:t>
          </a:r>
        </a:p>
      </dgm:t>
    </dgm:pt>
    <dgm:pt modelId="{94106292-CC60-45B3-9EE0-FF37466B7D82}" type="parTrans" cxnId="{40BBD703-06A3-4AE1-B1D9-E5495D7B846F}">
      <dgm:prSet/>
      <dgm:spPr/>
      <dgm:t>
        <a:bodyPr/>
        <a:lstStyle/>
        <a:p>
          <a:endParaRPr lang="en-IN"/>
        </a:p>
      </dgm:t>
    </dgm:pt>
    <dgm:pt modelId="{6CD8236B-CABB-4F36-95E7-DB77242AB37E}" type="sibTrans" cxnId="{40BBD703-06A3-4AE1-B1D9-E5495D7B846F}">
      <dgm:prSet/>
      <dgm:spPr/>
      <dgm:t>
        <a:bodyPr/>
        <a:lstStyle/>
        <a:p>
          <a:endParaRPr lang="en-IN"/>
        </a:p>
      </dgm:t>
    </dgm:pt>
    <dgm:pt modelId="{4930FC5B-D79D-461C-B7E0-6018978DBD80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Feedback Collection</a:t>
          </a:r>
        </a:p>
      </dgm:t>
    </dgm:pt>
    <dgm:pt modelId="{60ABB81F-903A-4BA5-ABF0-D59B758D0DEC}" type="parTrans" cxnId="{6FE50FF6-FEE7-4D37-A406-ADF371C74A47}">
      <dgm:prSet/>
      <dgm:spPr/>
      <dgm:t>
        <a:bodyPr/>
        <a:lstStyle/>
        <a:p>
          <a:endParaRPr lang="en-IN"/>
        </a:p>
      </dgm:t>
    </dgm:pt>
    <dgm:pt modelId="{68E6E081-15F7-4F8A-99D8-52906448FE58}" type="sibTrans" cxnId="{6FE50FF6-FEE7-4D37-A406-ADF371C74A47}">
      <dgm:prSet/>
      <dgm:spPr/>
      <dgm:t>
        <a:bodyPr/>
        <a:lstStyle/>
        <a:p>
          <a:endParaRPr lang="en-IN"/>
        </a:p>
      </dgm:t>
    </dgm:pt>
    <dgm:pt modelId="{C82D9399-CAFF-42F9-BA1A-05585E6FA328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Refinement</a:t>
          </a:r>
        </a:p>
      </dgm:t>
    </dgm:pt>
    <dgm:pt modelId="{BFC3A86E-49D5-432A-85E1-1A96425EDD5E}" type="parTrans" cxnId="{6B62B728-7A6F-4769-B796-F14D4702F2FA}">
      <dgm:prSet/>
      <dgm:spPr/>
      <dgm:t>
        <a:bodyPr/>
        <a:lstStyle/>
        <a:p>
          <a:endParaRPr lang="en-IN"/>
        </a:p>
      </dgm:t>
    </dgm:pt>
    <dgm:pt modelId="{994B404D-2D54-4705-8C1D-B051807D50C4}" type="sibTrans" cxnId="{6B62B728-7A6F-4769-B796-F14D4702F2FA}">
      <dgm:prSet/>
      <dgm:spPr/>
      <dgm:t>
        <a:bodyPr/>
        <a:lstStyle/>
        <a:p>
          <a:endParaRPr lang="en-IN"/>
        </a:p>
      </dgm:t>
    </dgm:pt>
    <dgm:pt modelId="{D15E5366-8FF5-48D5-906B-D0CA89B3A4AB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Implementation </a:t>
          </a:r>
        </a:p>
      </dgm:t>
    </dgm:pt>
    <dgm:pt modelId="{86D99F22-12E9-4C2D-88E5-C1BE819C5D00}" type="parTrans" cxnId="{D5000570-F6C7-4771-AB93-C6BCFCE5D09B}">
      <dgm:prSet/>
      <dgm:spPr/>
      <dgm:t>
        <a:bodyPr/>
        <a:lstStyle/>
        <a:p>
          <a:endParaRPr lang="en-IN"/>
        </a:p>
      </dgm:t>
    </dgm:pt>
    <dgm:pt modelId="{E85634BF-6C65-4B77-9403-ADBCC58459C0}" type="sibTrans" cxnId="{D5000570-F6C7-4771-AB93-C6BCFCE5D09B}">
      <dgm:prSet/>
      <dgm:spPr/>
      <dgm:t>
        <a:bodyPr/>
        <a:lstStyle/>
        <a:p>
          <a:endParaRPr lang="en-IN"/>
        </a:p>
      </dgm:t>
    </dgm:pt>
    <dgm:pt modelId="{9428EC34-BCC8-485E-AF7A-9146C49E9A95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Security Protocols </a:t>
          </a:r>
        </a:p>
      </dgm:t>
    </dgm:pt>
    <dgm:pt modelId="{6334CB22-15CF-480E-BFC6-11F7C4B77935}" type="parTrans" cxnId="{44EC4E90-40F0-41D2-9ADB-48C47D489E6F}">
      <dgm:prSet/>
      <dgm:spPr/>
      <dgm:t>
        <a:bodyPr/>
        <a:lstStyle/>
        <a:p>
          <a:endParaRPr lang="en-IN"/>
        </a:p>
      </dgm:t>
    </dgm:pt>
    <dgm:pt modelId="{83D6BB27-1831-45F2-BEB3-0AF20394ABF2}" type="sibTrans" cxnId="{44EC4E90-40F0-41D2-9ADB-48C47D489E6F}">
      <dgm:prSet/>
      <dgm:spPr/>
      <dgm:t>
        <a:bodyPr/>
        <a:lstStyle/>
        <a:p>
          <a:endParaRPr lang="en-IN"/>
        </a:p>
      </dgm:t>
    </dgm:pt>
    <dgm:pt modelId="{DAFEECB6-12B1-4F88-AE41-C8FFC2F93296}">
      <dgm:prSet/>
      <dgm:spPr/>
      <dgm:t>
        <a:bodyPr/>
        <a:lstStyle/>
        <a:p>
          <a:pPr algn="l"/>
          <a:r>
            <a:rPr lang="en-US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Privacy Policies</a:t>
          </a:r>
        </a:p>
      </dgm:t>
    </dgm:pt>
    <dgm:pt modelId="{7462A0A8-05E6-484D-93A8-46950D085289}" type="parTrans" cxnId="{293A6C80-2014-4811-AE78-5682FA5C3167}">
      <dgm:prSet/>
      <dgm:spPr/>
      <dgm:t>
        <a:bodyPr/>
        <a:lstStyle/>
        <a:p>
          <a:endParaRPr lang="en-IN"/>
        </a:p>
      </dgm:t>
    </dgm:pt>
    <dgm:pt modelId="{0E2FF112-6F5B-4783-8628-13FBE70E283A}" type="sibTrans" cxnId="{293A6C80-2014-4811-AE78-5682FA5C3167}">
      <dgm:prSet/>
      <dgm:spPr/>
      <dgm:t>
        <a:bodyPr/>
        <a:lstStyle/>
        <a:p>
          <a:endParaRPr lang="en-IN"/>
        </a:p>
      </dgm:t>
    </dgm:pt>
    <dgm:pt modelId="{28C4B416-3294-4F07-B9B6-BB02EFC6E70A}" type="pres">
      <dgm:prSet presAssocID="{BE713025-A6C9-4206-A5FD-D22ADA16A1F8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52FA521-780B-4E3C-838C-35C0ADE6E52E}" type="pres">
      <dgm:prSet presAssocID="{61953B7C-422B-4D72-BEC9-F5864006B224}" presName="Parent" presStyleLbl="node0" presStyleIdx="0" presStyleCnt="1">
        <dgm:presLayoutVars>
          <dgm:chMax val="6"/>
          <dgm:chPref val="6"/>
        </dgm:presLayoutVars>
      </dgm:prSet>
      <dgm:spPr/>
    </dgm:pt>
    <dgm:pt modelId="{2A90102F-EF89-4F9B-A54F-A7CE58A1C4EF}" type="pres">
      <dgm:prSet presAssocID="{FFB42588-ADE9-4BD6-AC67-E02B0F93C07B}" presName="Accent1" presStyleCnt="0"/>
      <dgm:spPr/>
    </dgm:pt>
    <dgm:pt modelId="{0177A0F7-BC34-4578-A560-99E7E64F39E6}" type="pres">
      <dgm:prSet presAssocID="{FFB42588-ADE9-4BD6-AC67-E02B0F93C07B}" presName="Accent" presStyleLbl="bgShp" presStyleIdx="0" presStyleCnt="6"/>
      <dgm:spPr/>
    </dgm:pt>
    <dgm:pt modelId="{2C64CA86-9998-4556-8B44-DC80A698BD08}" type="pres">
      <dgm:prSet presAssocID="{FFB42588-ADE9-4BD6-AC67-E02B0F93C07B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CCDA6757-05F9-41A0-BF15-B37B967D7DE9}" type="pres">
      <dgm:prSet presAssocID="{F2767DF8-6F04-43C1-8B3A-9A1D81DD69B2}" presName="Accent2" presStyleCnt="0"/>
      <dgm:spPr/>
    </dgm:pt>
    <dgm:pt modelId="{751D78E2-AFDE-4D5F-A90B-32ADBEC1C1AE}" type="pres">
      <dgm:prSet presAssocID="{F2767DF8-6F04-43C1-8B3A-9A1D81DD69B2}" presName="Accent" presStyleLbl="bgShp" presStyleIdx="1" presStyleCnt="6"/>
      <dgm:spPr/>
    </dgm:pt>
    <dgm:pt modelId="{0630A2A0-A83D-48D7-8D50-EAED5C0D8B14}" type="pres">
      <dgm:prSet presAssocID="{F2767DF8-6F04-43C1-8B3A-9A1D81DD69B2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6337775D-A47A-4117-A330-BEFB20A09943}" type="pres">
      <dgm:prSet presAssocID="{944CF4EE-8804-49D6-9EAC-7AAFE8DDB33E}" presName="Accent3" presStyleCnt="0"/>
      <dgm:spPr/>
    </dgm:pt>
    <dgm:pt modelId="{9E2C801E-2664-4BE2-97B8-C868AF316565}" type="pres">
      <dgm:prSet presAssocID="{944CF4EE-8804-49D6-9EAC-7AAFE8DDB33E}" presName="Accent" presStyleLbl="bgShp" presStyleIdx="2" presStyleCnt="6"/>
      <dgm:spPr/>
    </dgm:pt>
    <dgm:pt modelId="{B7EAC235-5A58-4CE4-8ED1-59882B9CFDCE}" type="pres">
      <dgm:prSet presAssocID="{944CF4EE-8804-49D6-9EAC-7AAFE8DDB33E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2F9CB122-643D-406F-86E0-881D28F0E36C}" type="pres">
      <dgm:prSet presAssocID="{DCF5E1E3-D274-4458-9937-05704D03453E}" presName="Accent4" presStyleCnt="0"/>
      <dgm:spPr/>
    </dgm:pt>
    <dgm:pt modelId="{61612480-732B-4445-BEF4-D8031B6391F8}" type="pres">
      <dgm:prSet presAssocID="{DCF5E1E3-D274-4458-9937-05704D03453E}" presName="Accent" presStyleLbl="bgShp" presStyleIdx="3" presStyleCnt="6"/>
      <dgm:spPr/>
    </dgm:pt>
    <dgm:pt modelId="{EFEABE57-9611-46F8-B85E-5B45C177047D}" type="pres">
      <dgm:prSet presAssocID="{DCF5E1E3-D274-4458-9937-05704D03453E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318FB3CE-32EB-4CA9-AD40-770899D977F3}" type="pres">
      <dgm:prSet presAssocID="{697933B2-A179-42B8-835B-D574A5AFF6BA}" presName="Accent5" presStyleCnt="0"/>
      <dgm:spPr/>
    </dgm:pt>
    <dgm:pt modelId="{0C49FFE4-4DC0-4993-A86C-729A5BC1D058}" type="pres">
      <dgm:prSet presAssocID="{697933B2-A179-42B8-835B-D574A5AFF6BA}" presName="Accent" presStyleLbl="bgShp" presStyleIdx="4" presStyleCnt="6"/>
      <dgm:spPr/>
    </dgm:pt>
    <dgm:pt modelId="{0866D509-287D-4D02-A665-B94A2783E018}" type="pres">
      <dgm:prSet presAssocID="{697933B2-A179-42B8-835B-D574A5AFF6BA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01E50819-1718-4B7E-9A80-4517D6B8A477}" type="pres">
      <dgm:prSet presAssocID="{89196F81-A737-4616-A0FE-19F4BBA7C3A3}" presName="Accent6" presStyleCnt="0"/>
      <dgm:spPr/>
    </dgm:pt>
    <dgm:pt modelId="{2CA9AC75-7E0C-4F54-97C2-AF86E39777FB}" type="pres">
      <dgm:prSet presAssocID="{89196F81-A737-4616-A0FE-19F4BBA7C3A3}" presName="Accent" presStyleLbl="bgShp" presStyleIdx="5" presStyleCnt="6"/>
      <dgm:spPr/>
    </dgm:pt>
    <dgm:pt modelId="{8411F686-7647-4422-85B6-45EBD3FB7D2A}" type="pres">
      <dgm:prSet presAssocID="{89196F81-A737-4616-A0FE-19F4BBA7C3A3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40BBD703-06A3-4AE1-B1D9-E5495D7B846F}" srcId="{697933B2-A179-42B8-835B-D574A5AFF6BA}" destId="{F4AA2DFD-EB58-4346-9098-5DE866FE70A3}" srcOrd="0" destOrd="0" parTransId="{94106292-CC60-45B3-9EE0-FF37466B7D82}" sibTransId="{6CD8236B-CABB-4F36-95E7-DB77242AB37E}"/>
    <dgm:cxn modelId="{27C02A13-6D3A-40AE-8D85-AB860D1BCB8B}" type="presOf" srcId="{66CDD95E-A43B-4259-BB8F-480AA0EBF5BC}" destId="{0630A2A0-A83D-48D7-8D50-EAED5C0D8B14}" srcOrd="0" destOrd="2" presId="urn:microsoft.com/office/officeart/2011/layout/HexagonRadial"/>
    <dgm:cxn modelId="{DFFE3B18-E28B-439C-BD13-23DB46196FCB}" type="presOf" srcId="{BE713025-A6C9-4206-A5FD-D22ADA16A1F8}" destId="{28C4B416-3294-4F07-B9B6-BB02EFC6E70A}" srcOrd="0" destOrd="0" presId="urn:microsoft.com/office/officeart/2011/layout/HexagonRadial"/>
    <dgm:cxn modelId="{C3D3D71A-9AD6-43F9-9290-E0BDCE2976C4}" type="presOf" srcId="{FFB42588-ADE9-4BD6-AC67-E02B0F93C07B}" destId="{2C64CA86-9998-4556-8B44-DC80A698BD08}" srcOrd="0" destOrd="0" presId="urn:microsoft.com/office/officeart/2011/layout/HexagonRadial"/>
    <dgm:cxn modelId="{38E3A61B-3421-4AC9-8F22-2510E15D10A6}" srcId="{FFB42588-ADE9-4BD6-AC67-E02B0F93C07B}" destId="{FCFC44CE-5A9E-43FD-B2C5-537BC06127EB}" srcOrd="1" destOrd="0" parTransId="{8DD1ED82-0CB0-4C47-985F-E41877E13C4F}" sibTransId="{81EB0357-C570-4243-8F48-FAC71A4EA4CD}"/>
    <dgm:cxn modelId="{C5C82A1D-5CF8-488C-97E1-C9A78C93F0B6}" srcId="{61953B7C-422B-4D72-BEC9-F5864006B224}" destId="{697933B2-A179-42B8-835B-D574A5AFF6BA}" srcOrd="4" destOrd="0" parTransId="{7CA4980D-4E34-478D-81E1-7F4C2348EC84}" sibTransId="{19916CE3-2F66-4C17-B985-562AE9B4B44B}"/>
    <dgm:cxn modelId="{B886D11D-A0C9-471A-ABF0-04D5046A34EF}" type="presOf" srcId="{D111FA8C-75CD-424C-B664-8BF5857E23C7}" destId="{EFEABE57-9611-46F8-B85E-5B45C177047D}" srcOrd="0" destOrd="3" presId="urn:microsoft.com/office/officeart/2011/layout/HexagonRadial"/>
    <dgm:cxn modelId="{06AA8D1E-D4E5-4D51-908C-77250C30140E}" srcId="{944CF4EE-8804-49D6-9EAC-7AAFE8DDB33E}" destId="{2AF67E17-1B1D-4B72-93B9-8F2767227149}" srcOrd="2" destOrd="0" parTransId="{1A85D070-694F-4406-BDA5-895197174E76}" sibTransId="{F44B0F98-9FFE-46E9-AF6F-5073B0451B8B}"/>
    <dgm:cxn modelId="{46080F1F-9C43-443F-8471-80A8F06461F6}" srcId="{61953B7C-422B-4D72-BEC9-F5864006B224}" destId="{944CF4EE-8804-49D6-9EAC-7AAFE8DDB33E}" srcOrd="2" destOrd="0" parTransId="{485FFE79-8B74-487F-819A-3D947B35EE6A}" sibTransId="{05CF89BB-5FA7-4B84-9821-F6D4F45E1ABF}"/>
    <dgm:cxn modelId="{44954123-B7D3-4D0D-8FB9-7FB25597D81B}" srcId="{944CF4EE-8804-49D6-9EAC-7AAFE8DDB33E}" destId="{ED39DF52-B622-4D01-98D7-65FF08B50E71}" srcOrd="0" destOrd="0" parTransId="{A229BBD9-5127-4BC8-AEE3-DF959D1DB786}" sibTransId="{8F926449-D7B5-4E31-9F5E-1DBD9D2A28F0}"/>
    <dgm:cxn modelId="{6B62B728-7A6F-4769-B796-F14D4702F2FA}" srcId="{697933B2-A179-42B8-835B-D574A5AFF6BA}" destId="{C82D9399-CAFF-42F9-BA1A-05585E6FA328}" srcOrd="2" destOrd="0" parTransId="{BFC3A86E-49D5-432A-85E1-1A96425EDD5E}" sibTransId="{994B404D-2D54-4705-8C1D-B051807D50C4}"/>
    <dgm:cxn modelId="{8E297329-CDB8-4B9A-A2CE-1E80AA9A71A2}" srcId="{F2767DF8-6F04-43C1-8B3A-9A1D81DD69B2}" destId="{66CDD95E-A43B-4259-BB8F-480AA0EBF5BC}" srcOrd="1" destOrd="0" parTransId="{48F36117-E85E-4A42-8D8A-A6AB50011035}" sibTransId="{65524DDC-4E28-4AEC-B38A-1BA18C9FD039}"/>
    <dgm:cxn modelId="{5F47CE2D-D75B-4663-BD7D-88FDFA746AC0}" type="presOf" srcId="{DAFEECB6-12B1-4F88-AE41-C8FFC2F93296}" destId="{8411F686-7647-4422-85B6-45EBD3FB7D2A}" srcOrd="0" destOrd="3" presId="urn:microsoft.com/office/officeart/2011/layout/HexagonRadial"/>
    <dgm:cxn modelId="{072A3A38-1B74-4FE5-882E-A4FDE975FB23}" srcId="{61953B7C-422B-4D72-BEC9-F5864006B224}" destId="{F2767DF8-6F04-43C1-8B3A-9A1D81DD69B2}" srcOrd="1" destOrd="0" parTransId="{EB0D2AEF-A251-4A8C-8B2F-39C714F0C01E}" sibTransId="{84D2FAC3-4691-426B-8543-F47A3C1EB8EE}"/>
    <dgm:cxn modelId="{80326F5E-7365-4F04-85C8-D531854A6838}" srcId="{DCF5E1E3-D274-4458-9937-05704D03453E}" destId="{74A063D1-6D09-4469-870D-C19A40D04F11}" srcOrd="1" destOrd="0" parTransId="{1AFD5423-031B-47FC-95B3-26BE654FEE94}" sibTransId="{542ED074-C098-4348-A111-60C30300A56C}"/>
    <dgm:cxn modelId="{8C986942-DFFA-4EDD-B2B1-979C422BD4ED}" srcId="{BE713025-A6C9-4206-A5FD-D22ADA16A1F8}" destId="{61953B7C-422B-4D72-BEC9-F5864006B224}" srcOrd="0" destOrd="0" parTransId="{167B6F83-300B-4AE1-9199-8829573C0C2B}" sibTransId="{14FD3A52-7B8E-4117-8182-9E6D829A8FDC}"/>
    <dgm:cxn modelId="{D741C76D-18AB-4B96-818C-11F80A67B9B6}" srcId="{944CF4EE-8804-49D6-9EAC-7AAFE8DDB33E}" destId="{9D5EA6A0-609F-4C85-93E8-0F2B42F90F2A}" srcOrd="1" destOrd="0" parTransId="{0064C244-A9D8-4FDA-A7AF-1D729211C5A2}" sibTransId="{38A6FBB2-0148-43B2-82E7-F7EFAF7B57D2}"/>
    <dgm:cxn modelId="{3B78366F-9170-41EA-AEC3-19FAD1E76F43}" type="presOf" srcId="{DCF5E1E3-D274-4458-9937-05704D03453E}" destId="{EFEABE57-9611-46F8-B85E-5B45C177047D}" srcOrd="0" destOrd="0" presId="urn:microsoft.com/office/officeart/2011/layout/HexagonRadial"/>
    <dgm:cxn modelId="{D5000570-F6C7-4771-AB93-C6BCFCE5D09B}" srcId="{89196F81-A737-4616-A0FE-19F4BBA7C3A3}" destId="{D15E5366-8FF5-48D5-906B-D0CA89B3A4AB}" srcOrd="0" destOrd="0" parTransId="{86D99F22-12E9-4C2D-88E5-C1BE819C5D00}" sibTransId="{E85634BF-6C65-4B77-9403-ADBCC58459C0}"/>
    <dgm:cxn modelId="{CFEA7470-9E6F-4687-AF54-FD113CEBDC7D}" type="presOf" srcId="{792C4E5C-4198-468E-83F7-67DF40ADFA8D}" destId="{2C64CA86-9998-4556-8B44-DC80A698BD08}" srcOrd="0" destOrd="1" presId="urn:microsoft.com/office/officeart/2011/layout/HexagonRadial"/>
    <dgm:cxn modelId="{95298155-0C1B-4FF1-BF26-5E9163409E99}" srcId="{F2767DF8-6F04-43C1-8B3A-9A1D81DD69B2}" destId="{6EEAEE3D-B327-44CE-942A-05E085A514B0}" srcOrd="2" destOrd="0" parTransId="{C9154F00-25BD-4EFB-8FD3-BC6524911882}" sibTransId="{2E4C4BC9-319C-48B1-BD32-C279CD88A637}"/>
    <dgm:cxn modelId="{14335556-EDF8-41AC-B9CA-DFE50592DD74}" srcId="{FFB42588-ADE9-4BD6-AC67-E02B0F93C07B}" destId="{82D630C8-544A-4581-A8BA-AB40E2F81700}" srcOrd="2" destOrd="0" parTransId="{AB612A73-62B6-4200-9C7C-2665EA50A93B}" sibTransId="{5D38E00C-C32E-4812-80D3-B1E646F6AEC6}"/>
    <dgm:cxn modelId="{C3A1EF76-3028-479F-9EEF-258E5D8E5C70}" srcId="{DCF5E1E3-D274-4458-9937-05704D03453E}" destId="{D111FA8C-75CD-424C-B664-8BF5857E23C7}" srcOrd="2" destOrd="0" parTransId="{F0E97D8A-840E-4391-8799-B9A2623067B6}" sibTransId="{960A0F10-41EA-4F65-A31B-B926BAE8E697}"/>
    <dgm:cxn modelId="{293A6C80-2014-4811-AE78-5682FA5C3167}" srcId="{89196F81-A737-4616-A0FE-19F4BBA7C3A3}" destId="{DAFEECB6-12B1-4F88-AE41-C8FFC2F93296}" srcOrd="2" destOrd="0" parTransId="{7462A0A8-05E6-484D-93A8-46950D085289}" sibTransId="{0E2FF112-6F5B-4783-8628-13FBE70E283A}"/>
    <dgm:cxn modelId="{D175648C-3208-41C3-84DE-D9B84A6B42E6}" type="presOf" srcId="{4930FC5B-D79D-461C-B7E0-6018978DBD80}" destId="{0866D509-287D-4D02-A665-B94A2783E018}" srcOrd="0" destOrd="2" presId="urn:microsoft.com/office/officeart/2011/layout/HexagonRadial"/>
    <dgm:cxn modelId="{6166A38C-7A49-4D56-BD3A-B9E4A43154DB}" type="presOf" srcId="{9D5EA6A0-609F-4C85-93E8-0F2B42F90F2A}" destId="{B7EAC235-5A58-4CE4-8ED1-59882B9CFDCE}" srcOrd="0" destOrd="2" presId="urn:microsoft.com/office/officeart/2011/layout/HexagonRadial"/>
    <dgm:cxn modelId="{35BB5B8E-D96E-4A16-A181-0BBD226CC518}" type="presOf" srcId="{2AF67E17-1B1D-4B72-93B9-8F2767227149}" destId="{B7EAC235-5A58-4CE4-8ED1-59882B9CFDCE}" srcOrd="0" destOrd="3" presId="urn:microsoft.com/office/officeart/2011/layout/HexagonRadial"/>
    <dgm:cxn modelId="{44EC4E90-40F0-41D2-9ADB-48C47D489E6F}" srcId="{89196F81-A737-4616-A0FE-19F4BBA7C3A3}" destId="{9428EC34-BCC8-485E-AF7A-9146C49E9A95}" srcOrd="1" destOrd="0" parTransId="{6334CB22-15CF-480E-BFC6-11F7C4B77935}" sibTransId="{83D6BB27-1831-45F2-BEB3-0AF20394ABF2}"/>
    <dgm:cxn modelId="{52A0CB94-6B80-40D5-9493-596FC7702FD6}" type="presOf" srcId="{82D630C8-544A-4581-A8BA-AB40E2F81700}" destId="{2C64CA86-9998-4556-8B44-DC80A698BD08}" srcOrd="0" destOrd="3" presId="urn:microsoft.com/office/officeart/2011/layout/HexagonRadial"/>
    <dgm:cxn modelId="{01397CA4-6210-47FE-A779-2387E6F2E79E}" type="presOf" srcId="{89196F81-A737-4616-A0FE-19F4BBA7C3A3}" destId="{8411F686-7647-4422-85B6-45EBD3FB7D2A}" srcOrd="0" destOrd="0" presId="urn:microsoft.com/office/officeart/2011/layout/HexagonRadial"/>
    <dgm:cxn modelId="{35F3CBA4-D949-4F4C-BEAF-244E0E088B5B}" srcId="{F2767DF8-6F04-43C1-8B3A-9A1D81DD69B2}" destId="{7D734D12-CE20-4167-98AA-C9229BB3CFB9}" srcOrd="0" destOrd="0" parTransId="{B8670D85-6A0F-4BFE-B3CD-07B42EAAA09F}" sibTransId="{0066B58F-F0AB-4737-A9F6-BF573099C487}"/>
    <dgm:cxn modelId="{F48DBDA7-E039-440D-AD66-6F6AC9DFDA2C}" type="presOf" srcId="{944CF4EE-8804-49D6-9EAC-7AAFE8DDB33E}" destId="{B7EAC235-5A58-4CE4-8ED1-59882B9CFDCE}" srcOrd="0" destOrd="0" presId="urn:microsoft.com/office/officeart/2011/layout/HexagonRadial"/>
    <dgm:cxn modelId="{F2EA1FAB-AB7B-4667-BB56-1B67DAFAA224}" srcId="{DCF5E1E3-D274-4458-9937-05704D03453E}" destId="{6D768970-F2DF-4E5D-B354-8D3860ADE669}" srcOrd="0" destOrd="0" parTransId="{D6D79250-A791-4C98-85B2-6702F87193D4}" sibTransId="{F118797D-05B2-4CDF-97D5-09AAA4226667}"/>
    <dgm:cxn modelId="{DEBA3AAB-BC3E-4829-B35E-43EF19A9B0BD}" type="presOf" srcId="{F2767DF8-6F04-43C1-8B3A-9A1D81DD69B2}" destId="{0630A2A0-A83D-48D7-8D50-EAED5C0D8B14}" srcOrd="0" destOrd="0" presId="urn:microsoft.com/office/officeart/2011/layout/HexagonRadial"/>
    <dgm:cxn modelId="{54458DAD-629F-4073-A6F8-DB65CB77340F}" type="presOf" srcId="{D15E5366-8FF5-48D5-906B-D0CA89B3A4AB}" destId="{8411F686-7647-4422-85B6-45EBD3FB7D2A}" srcOrd="0" destOrd="1" presId="urn:microsoft.com/office/officeart/2011/layout/HexagonRadial"/>
    <dgm:cxn modelId="{CE26FCAE-214B-488C-B242-07DCCA2C6A91}" type="presOf" srcId="{6D768970-F2DF-4E5D-B354-8D3860ADE669}" destId="{EFEABE57-9611-46F8-B85E-5B45C177047D}" srcOrd="0" destOrd="1" presId="urn:microsoft.com/office/officeart/2011/layout/HexagonRadial"/>
    <dgm:cxn modelId="{45F0D0B5-921A-46F4-B543-464A3222DFF0}" srcId="{FFB42588-ADE9-4BD6-AC67-E02B0F93C07B}" destId="{792C4E5C-4198-468E-83F7-67DF40ADFA8D}" srcOrd="0" destOrd="0" parTransId="{E240D60D-3EEE-4509-AA56-A43A953B4B89}" sibTransId="{9DC4C344-07C5-4222-A9C7-39E2516833AB}"/>
    <dgm:cxn modelId="{1D5DAFB8-E8C7-458B-88B7-2A9A5C55AA6A}" srcId="{61953B7C-422B-4D72-BEC9-F5864006B224}" destId="{89196F81-A737-4616-A0FE-19F4BBA7C3A3}" srcOrd="5" destOrd="0" parTransId="{32E95E6C-557D-4290-B0DF-2093AFBC6FFB}" sibTransId="{65B40C84-0652-47D0-B978-940DEAA12C93}"/>
    <dgm:cxn modelId="{12C9BFBE-1215-4672-B4EE-4053473485D8}" type="presOf" srcId="{6EEAEE3D-B327-44CE-942A-05E085A514B0}" destId="{0630A2A0-A83D-48D7-8D50-EAED5C0D8B14}" srcOrd="0" destOrd="3" presId="urn:microsoft.com/office/officeart/2011/layout/HexagonRadial"/>
    <dgm:cxn modelId="{3C0A14C4-02F5-4B37-BAF0-6C28602F420E}" type="presOf" srcId="{9428EC34-BCC8-485E-AF7A-9146C49E9A95}" destId="{8411F686-7647-4422-85B6-45EBD3FB7D2A}" srcOrd="0" destOrd="2" presId="urn:microsoft.com/office/officeart/2011/layout/HexagonRadial"/>
    <dgm:cxn modelId="{1E40EDC6-BAEC-4D5D-8895-8DAA80C9AF57}" srcId="{61953B7C-422B-4D72-BEC9-F5864006B224}" destId="{FFB42588-ADE9-4BD6-AC67-E02B0F93C07B}" srcOrd="0" destOrd="0" parTransId="{26214567-678A-408C-AEC1-FE33DF04B1E2}" sibTransId="{EC9DA871-C2B5-4E86-81DA-59F78DC08D2A}"/>
    <dgm:cxn modelId="{BEB338CD-21D3-435B-9E70-13424ED51998}" srcId="{61953B7C-422B-4D72-BEC9-F5864006B224}" destId="{DCF5E1E3-D274-4458-9937-05704D03453E}" srcOrd="3" destOrd="0" parTransId="{9B11B354-05A1-480E-8AB2-AF5C40824523}" sibTransId="{90C40DDC-4D37-4313-AA91-19416ECC07B1}"/>
    <dgm:cxn modelId="{3B6985D7-BACE-424B-B817-10B5F2D93A84}" type="presOf" srcId="{ED39DF52-B622-4D01-98D7-65FF08B50E71}" destId="{B7EAC235-5A58-4CE4-8ED1-59882B9CFDCE}" srcOrd="0" destOrd="1" presId="urn:microsoft.com/office/officeart/2011/layout/HexagonRadial"/>
    <dgm:cxn modelId="{808613E3-0186-4A8D-AC0E-D8A5A64A9329}" type="presOf" srcId="{61953B7C-422B-4D72-BEC9-F5864006B224}" destId="{352FA521-780B-4E3C-838C-35C0ADE6E52E}" srcOrd="0" destOrd="0" presId="urn:microsoft.com/office/officeart/2011/layout/HexagonRadial"/>
    <dgm:cxn modelId="{0AC0C1E6-20A0-4E8C-952A-D8BE17A3A177}" type="presOf" srcId="{697933B2-A179-42B8-835B-D574A5AFF6BA}" destId="{0866D509-287D-4D02-A665-B94A2783E018}" srcOrd="0" destOrd="0" presId="urn:microsoft.com/office/officeart/2011/layout/HexagonRadial"/>
    <dgm:cxn modelId="{5F4F67F5-96E5-4B8B-9CA5-9F067739067A}" type="presOf" srcId="{FCFC44CE-5A9E-43FD-B2C5-537BC06127EB}" destId="{2C64CA86-9998-4556-8B44-DC80A698BD08}" srcOrd="0" destOrd="2" presId="urn:microsoft.com/office/officeart/2011/layout/HexagonRadial"/>
    <dgm:cxn modelId="{6FE50FF6-FEE7-4D37-A406-ADF371C74A47}" srcId="{697933B2-A179-42B8-835B-D574A5AFF6BA}" destId="{4930FC5B-D79D-461C-B7E0-6018978DBD80}" srcOrd="1" destOrd="0" parTransId="{60ABB81F-903A-4BA5-ABF0-D59B758D0DEC}" sibTransId="{68E6E081-15F7-4F8A-99D8-52906448FE58}"/>
    <dgm:cxn modelId="{282E46F7-B867-42E8-9CD3-782F026A21FB}" type="presOf" srcId="{F4AA2DFD-EB58-4346-9098-5DE866FE70A3}" destId="{0866D509-287D-4D02-A665-B94A2783E018}" srcOrd="0" destOrd="1" presId="urn:microsoft.com/office/officeart/2011/layout/HexagonRadial"/>
    <dgm:cxn modelId="{2FBDDFF9-DDE3-4769-86A8-676BC27033D5}" type="presOf" srcId="{7D734D12-CE20-4167-98AA-C9229BB3CFB9}" destId="{0630A2A0-A83D-48D7-8D50-EAED5C0D8B14}" srcOrd="0" destOrd="1" presId="urn:microsoft.com/office/officeart/2011/layout/HexagonRadial"/>
    <dgm:cxn modelId="{EA4B34FA-50CA-4E9A-A6D4-E65B1498DBA0}" type="presOf" srcId="{C82D9399-CAFF-42F9-BA1A-05585E6FA328}" destId="{0866D509-287D-4D02-A665-B94A2783E018}" srcOrd="0" destOrd="3" presId="urn:microsoft.com/office/officeart/2011/layout/HexagonRadial"/>
    <dgm:cxn modelId="{B05447FD-5583-49B6-B8DB-ADF7047CB057}" type="presOf" srcId="{74A063D1-6D09-4469-870D-C19A40D04F11}" destId="{EFEABE57-9611-46F8-B85E-5B45C177047D}" srcOrd="0" destOrd="2" presId="urn:microsoft.com/office/officeart/2011/layout/HexagonRadial"/>
    <dgm:cxn modelId="{3A1CA403-831C-4978-A8D6-B79F8605455B}" type="presParOf" srcId="{28C4B416-3294-4F07-B9B6-BB02EFC6E70A}" destId="{352FA521-780B-4E3C-838C-35C0ADE6E52E}" srcOrd="0" destOrd="0" presId="urn:microsoft.com/office/officeart/2011/layout/HexagonRadial"/>
    <dgm:cxn modelId="{D7E5E4F0-105B-4F3C-AA09-3998E7CC2E79}" type="presParOf" srcId="{28C4B416-3294-4F07-B9B6-BB02EFC6E70A}" destId="{2A90102F-EF89-4F9B-A54F-A7CE58A1C4EF}" srcOrd="1" destOrd="0" presId="urn:microsoft.com/office/officeart/2011/layout/HexagonRadial"/>
    <dgm:cxn modelId="{0E0202C2-37CA-489B-A25C-07029B047628}" type="presParOf" srcId="{2A90102F-EF89-4F9B-A54F-A7CE58A1C4EF}" destId="{0177A0F7-BC34-4578-A560-99E7E64F39E6}" srcOrd="0" destOrd="0" presId="urn:microsoft.com/office/officeart/2011/layout/HexagonRadial"/>
    <dgm:cxn modelId="{C96D7257-09B0-42DD-ABD0-D05BAD9CEAE5}" type="presParOf" srcId="{28C4B416-3294-4F07-B9B6-BB02EFC6E70A}" destId="{2C64CA86-9998-4556-8B44-DC80A698BD08}" srcOrd="2" destOrd="0" presId="urn:microsoft.com/office/officeart/2011/layout/HexagonRadial"/>
    <dgm:cxn modelId="{5E02E7E5-D8A1-4970-A8BC-0BAFB0252192}" type="presParOf" srcId="{28C4B416-3294-4F07-B9B6-BB02EFC6E70A}" destId="{CCDA6757-05F9-41A0-BF15-B37B967D7DE9}" srcOrd="3" destOrd="0" presId="urn:microsoft.com/office/officeart/2011/layout/HexagonRadial"/>
    <dgm:cxn modelId="{B355FF3D-B26A-44AD-872F-7DD7CCEBB027}" type="presParOf" srcId="{CCDA6757-05F9-41A0-BF15-B37B967D7DE9}" destId="{751D78E2-AFDE-4D5F-A90B-32ADBEC1C1AE}" srcOrd="0" destOrd="0" presId="urn:microsoft.com/office/officeart/2011/layout/HexagonRadial"/>
    <dgm:cxn modelId="{E439ECC9-BC80-4C8D-9A35-499F3BD89CCC}" type="presParOf" srcId="{28C4B416-3294-4F07-B9B6-BB02EFC6E70A}" destId="{0630A2A0-A83D-48D7-8D50-EAED5C0D8B14}" srcOrd="4" destOrd="0" presId="urn:microsoft.com/office/officeart/2011/layout/HexagonRadial"/>
    <dgm:cxn modelId="{7C2B7F74-3BBC-4DC1-8A6E-F242D3AD61E0}" type="presParOf" srcId="{28C4B416-3294-4F07-B9B6-BB02EFC6E70A}" destId="{6337775D-A47A-4117-A330-BEFB20A09943}" srcOrd="5" destOrd="0" presId="urn:microsoft.com/office/officeart/2011/layout/HexagonRadial"/>
    <dgm:cxn modelId="{56B9D741-1583-4A94-8CCD-CFC0D08E9FA0}" type="presParOf" srcId="{6337775D-A47A-4117-A330-BEFB20A09943}" destId="{9E2C801E-2664-4BE2-97B8-C868AF316565}" srcOrd="0" destOrd="0" presId="urn:microsoft.com/office/officeart/2011/layout/HexagonRadial"/>
    <dgm:cxn modelId="{56F058E8-2BFC-4F49-8346-6C161F3339B5}" type="presParOf" srcId="{28C4B416-3294-4F07-B9B6-BB02EFC6E70A}" destId="{B7EAC235-5A58-4CE4-8ED1-59882B9CFDCE}" srcOrd="6" destOrd="0" presId="urn:microsoft.com/office/officeart/2011/layout/HexagonRadial"/>
    <dgm:cxn modelId="{6AD30D75-303A-4B5F-AC03-42DB84BA124C}" type="presParOf" srcId="{28C4B416-3294-4F07-B9B6-BB02EFC6E70A}" destId="{2F9CB122-643D-406F-86E0-881D28F0E36C}" srcOrd="7" destOrd="0" presId="urn:microsoft.com/office/officeart/2011/layout/HexagonRadial"/>
    <dgm:cxn modelId="{FC4BFE30-B45F-487C-A1E1-456081F67EC5}" type="presParOf" srcId="{2F9CB122-643D-406F-86E0-881D28F0E36C}" destId="{61612480-732B-4445-BEF4-D8031B6391F8}" srcOrd="0" destOrd="0" presId="urn:microsoft.com/office/officeart/2011/layout/HexagonRadial"/>
    <dgm:cxn modelId="{FBC60535-727B-4A86-8454-A06380C1D3C8}" type="presParOf" srcId="{28C4B416-3294-4F07-B9B6-BB02EFC6E70A}" destId="{EFEABE57-9611-46F8-B85E-5B45C177047D}" srcOrd="8" destOrd="0" presId="urn:microsoft.com/office/officeart/2011/layout/HexagonRadial"/>
    <dgm:cxn modelId="{77EFD2B6-D24E-4412-9FC8-CB1DC486E946}" type="presParOf" srcId="{28C4B416-3294-4F07-B9B6-BB02EFC6E70A}" destId="{318FB3CE-32EB-4CA9-AD40-770899D977F3}" srcOrd="9" destOrd="0" presId="urn:microsoft.com/office/officeart/2011/layout/HexagonRadial"/>
    <dgm:cxn modelId="{662D7A70-15DF-43F6-8BAF-4A443D33637D}" type="presParOf" srcId="{318FB3CE-32EB-4CA9-AD40-770899D977F3}" destId="{0C49FFE4-4DC0-4993-A86C-729A5BC1D058}" srcOrd="0" destOrd="0" presId="urn:microsoft.com/office/officeart/2011/layout/HexagonRadial"/>
    <dgm:cxn modelId="{C435401B-3E6F-4E4E-98AF-FA7084A91B80}" type="presParOf" srcId="{28C4B416-3294-4F07-B9B6-BB02EFC6E70A}" destId="{0866D509-287D-4D02-A665-B94A2783E018}" srcOrd="10" destOrd="0" presId="urn:microsoft.com/office/officeart/2011/layout/HexagonRadial"/>
    <dgm:cxn modelId="{34B5D497-DFEA-4216-A6A1-FC528DBD3797}" type="presParOf" srcId="{28C4B416-3294-4F07-B9B6-BB02EFC6E70A}" destId="{01E50819-1718-4B7E-9A80-4517D6B8A477}" srcOrd="11" destOrd="0" presId="urn:microsoft.com/office/officeart/2011/layout/HexagonRadial"/>
    <dgm:cxn modelId="{2C031722-018F-4030-8E0B-E061F4AFE055}" type="presParOf" srcId="{01E50819-1718-4B7E-9A80-4517D6B8A477}" destId="{2CA9AC75-7E0C-4F54-97C2-AF86E39777FB}" srcOrd="0" destOrd="0" presId="urn:microsoft.com/office/officeart/2011/layout/HexagonRadial"/>
    <dgm:cxn modelId="{0E804D47-3A5E-46DF-AABD-5E5D79D50485}" type="presParOf" srcId="{28C4B416-3294-4F07-B9B6-BB02EFC6E70A}" destId="{8411F686-7647-4422-85B6-45EBD3FB7D2A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2FA521-780B-4E3C-838C-35C0ADE6E52E}">
      <dsp:nvSpPr>
        <dsp:cNvPr id="0" name=""/>
        <dsp:cNvSpPr/>
      </dsp:nvSpPr>
      <dsp:spPr>
        <a:xfrm>
          <a:off x="2384902" y="1411990"/>
          <a:ext cx="1794701" cy="1552489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1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PROJECT PLAN</a:t>
          </a:r>
          <a:endParaRPr lang="en-IN" sz="900" kern="1200" dirty="0"/>
        </a:p>
      </dsp:txBody>
      <dsp:txXfrm>
        <a:off x="2682309" y="1669259"/>
        <a:ext cx="1199887" cy="1037951"/>
      </dsp:txXfrm>
    </dsp:sp>
    <dsp:sp modelId="{751D78E2-AFDE-4D5F-A90B-32ADBEC1C1AE}">
      <dsp:nvSpPr>
        <dsp:cNvPr id="0" name=""/>
        <dsp:cNvSpPr/>
      </dsp:nvSpPr>
      <dsp:spPr>
        <a:xfrm>
          <a:off x="3508729" y="669229"/>
          <a:ext cx="677135" cy="583441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C64CA86-9998-4556-8B44-DC80A698BD08}">
      <dsp:nvSpPr>
        <dsp:cNvPr id="0" name=""/>
        <dsp:cNvSpPr/>
      </dsp:nvSpPr>
      <dsp:spPr>
        <a:xfrm>
          <a:off x="2550220" y="0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Research &amp; Feasibility Study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Market Analysis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Technology Evaluation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Concept Development. </a:t>
          </a:r>
        </a:p>
      </dsp:txBody>
      <dsp:txXfrm>
        <a:off x="2793954" y="210858"/>
        <a:ext cx="983276" cy="850651"/>
      </dsp:txXfrm>
    </dsp:sp>
    <dsp:sp modelId="{9E2C801E-2664-4BE2-97B8-C868AF316565}">
      <dsp:nvSpPr>
        <dsp:cNvPr id="0" name=""/>
        <dsp:cNvSpPr/>
      </dsp:nvSpPr>
      <dsp:spPr>
        <a:xfrm>
          <a:off x="4298999" y="1759954"/>
          <a:ext cx="677135" cy="583441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630A2A0-A83D-48D7-8D50-EAED5C0D8B14}">
      <dsp:nvSpPr>
        <dsp:cNvPr id="0" name=""/>
        <dsp:cNvSpPr/>
      </dsp:nvSpPr>
      <dsp:spPr>
        <a:xfrm>
          <a:off x="3899063" y="782591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-3905665"/>
                <a:satOff val="-13590"/>
                <a:lumOff val="61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-3905665"/>
                <a:satOff val="-13590"/>
                <a:lumOff val="61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Prototype Development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System Design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Integration</a:t>
          </a:r>
          <a:endParaRPr lang="en-US" sz="700" kern="1200" dirty="0">
            <a:solidFill>
              <a:srgbClr val="000000"/>
            </a:solidFill>
            <a:latin typeface="Times New Roman" pitchFamily="18" charset="0"/>
            <a:ea typeface="Proxima Nova"/>
            <a:cs typeface="Times New Roman" pitchFamily="18" charset="0"/>
            <a:sym typeface="Proxima Nova"/>
          </a:endParaRP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Initial Testing</a:t>
          </a:r>
        </a:p>
      </dsp:txBody>
      <dsp:txXfrm>
        <a:off x="4142797" y="993449"/>
        <a:ext cx="983276" cy="850651"/>
      </dsp:txXfrm>
    </dsp:sp>
    <dsp:sp modelId="{61612480-732B-4445-BEF4-D8031B6391F8}">
      <dsp:nvSpPr>
        <dsp:cNvPr id="0" name=""/>
        <dsp:cNvSpPr/>
      </dsp:nvSpPr>
      <dsp:spPr>
        <a:xfrm>
          <a:off x="3750027" y="2991178"/>
          <a:ext cx="677135" cy="583441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7EAC235-5A58-4CE4-8ED1-59882B9CFDCE}">
      <dsp:nvSpPr>
        <dsp:cNvPr id="0" name=""/>
        <dsp:cNvSpPr/>
      </dsp:nvSpPr>
      <dsp:spPr>
        <a:xfrm>
          <a:off x="3899063" y="2321074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-7811330"/>
                <a:satOff val="-27180"/>
                <a:lumOff val="1223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-7811330"/>
                <a:satOff val="-27180"/>
                <a:lumOff val="1223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Data Collection &amp; Model Training 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Data Acquisition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Model Development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Validation </a:t>
          </a:r>
        </a:p>
      </dsp:txBody>
      <dsp:txXfrm>
        <a:off x="4142797" y="2531932"/>
        <a:ext cx="983276" cy="850651"/>
      </dsp:txXfrm>
    </dsp:sp>
    <dsp:sp modelId="{0C49FFE4-4DC0-4993-A86C-729A5BC1D058}">
      <dsp:nvSpPr>
        <dsp:cNvPr id="0" name=""/>
        <dsp:cNvSpPr/>
      </dsp:nvSpPr>
      <dsp:spPr>
        <a:xfrm>
          <a:off x="2388241" y="3118984"/>
          <a:ext cx="677135" cy="583441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EABE57-9611-46F8-B85E-5B45C177047D}">
      <dsp:nvSpPr>
        <dsp:cNvPr id="0" name=""/>
        <dsp:cNvSpPr/>
      </dsp:nvSpPr>
      <dsp:spPr>
        <a:xfrm>
          <a:off x="2550220" y="3104540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-11716994"/>
                <a:satOff val="-40769"/>
                <a:lumOff val="1835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-11716994"/>
                <a:satOff val="-40769"/>
                <a:lumOff val="1835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IoT &amp; Connectivity Implementation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Sensor Integration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Connectivity Setup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System Testing</a:t>
          </a:r>
          <a:endParaRPr lang="en-US" sz="700" kern="1200" dirty="0">
            <a:solidFill>
              <a:srgbClr val="000000"/>
            </a:solidFill>
            <a:latin typeface="Times New Roman" pitchFamily="18" charset="0"/>
            <a:ea typeface="Proxima Nova"/>
            <a:cs typeface="Times New Roman" pitchFamily="18" charset="0"/>
            <a:sym typeface="Proxima Nova"/>
          </a:endParaRPr>
        </a:p>
      </dsp:txBody>
      <dsp:txXfrm>
        <a:off x="2793954" y="3315398"/>
        <a:ext cx="983276" cy="850651"/>
      </dsp:txXfrm>
    </dsp:sp>
    <dsp:sp modelId="{2CA9AC75-7E0C-4F54-97C2-AF86E39777FB}">
      <dsp:nvSpPr>
        <dsp:cNvPr id="0" name=""/>
        <dsp:cNvSpPr/>
      </dsp:nvSpPr>
      <dsp:spPr>
        <a:xfrm>
          <a:off x="1585030" y="2028696"/>
          <a:ext cx="677135" cy="583441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866D509-287D-4D02-A665-B94A2783E018}">
      <dsp:nvSpPr>
        <dsp:cNvPr id="0" name=""/>
        <dsp:cNvSpPr/>
      </dsp:nvSpPr>
      <dsp:spPr>
        <a:xfrm>
          <a:off x="1195114" y="2321949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-15622659"/>
                <a:satOff val="-54359"/>
                <a:lumOff val="2447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-15622659"/>
                <a:satOff val="-54359"/>
                <a:lumOff val="2447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User Testing &amp; Feedback</a:t>
          </a: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 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Beta Testing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Feedback Collection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Refinement</a:t>
          </a:r>
        </a:p>
      </dsp:txBody>
      <dsp:txXfrm>
        <a:off x="1438848" y="2532807"/>
        <a:ext cx="983276" cy="850651"/>
      </dsp:txXfrm>
    </dsp:sp>
    <dsp:sp modelId="{8411F686-7647-4422-85B6-45EBD3FB7D2A}">
      <dsp:nvSpPr>
        <dsp:cNvPr id="0" name=""/>
        <dsp:cNvSpPr/>
      </dsp:nvSpPr>
      <dsp:spPr>
        <a:xfrm>
          <a:off x="1195114" y="780840"/>
          <a:ext cx="1470744" cy="1272367"/>
        </a:xfrm>
        <a:prstGeom prst="hexagon">
          <a:avLst>
            <a:gd name="adj" fmla="val 28570"/>
            <a:gd name="vf" fmla="val 115470"/>
          </a:avLst>
        </a:prstGeom>
        <a:gradFill rotWithShape="0">
          <a:gsLst>
            <a:gs pos="0">
              <a:schemeClr val="accent3">
                <a:hueOff val="-19528323"/>
                <a:satOff val="-67949"/>
                <a:lumOff val="3058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-19528323"/>
                <a:satOff val="-67949"/>
                <a:lumOff val="3058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 Bold"/>
              <a:cs typeface="Times New Roman" pitchFamily="18" charset="0"/>
              <a:sym typeface="Proxima Nova Bold"/>
            </a:rPr>
            <a:t>Security &amp; Privacy</a:t>
          </a:r>
          <a:r>
            <a:rPr lang="en-US" sz="9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 </a:t>
          </a:r>
          <a:endParaRPr lang="en-IN" sz="900" kern="1200" dirty="0"/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Implementation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Security Protocols </a:t>
          </a:r>
        </a:p>
        <a:p>
          <a:pPr marL="57150" lvl="1" indent="-57150" algn="l" defTabSz="311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700" kern="1200" dirty="0">
              <a:solidFill>
                <a:srgbClr val="00000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rPr>
            <a:t>Privacy Policies</a:t>
          </a:r>
        </a:p>
      </dsp:txBody>
      <dsp:txXfrm>
        <a:off x="1438848" y="991698"/>
        <a:ext cx="983276" cy="8506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2b21ebf290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2b21ebf290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2b21ebf290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2b21ebf290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2b21ebf290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2b21ebf290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2c61ebc3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2c61ebc3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2b21ebf290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2b21ebf290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721F2D-AF60-60FA-9C87-6BA4AA9DE9B5}"/>
              </a:ext>
            </a:extLst>
          </p:cNvPr>
          <p:cNvSpPr txBox="1"/>
          <p:nvPr/>
        </p:nvSpPr>
        <p:spPr>
          <a:xfrm>
            <a:off x="222827" y="185909"/>
            <a:ext cx="88693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141E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Title: Personalized in-car Systems Using Generative AI</a:t>
            </a:r>
          </a:p>
          <a:p>
            <a:endParaRPr lang="en-IN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DE797B-F20F-41DB-4E4A-8B6E28C15F23}"/>
              </a:ext>
            </a:extLst>
          </p:cNvPr>
          <p:cNvSpPr txBox="1"/>
          <p:nvPr/>
        </p:nvSpPr>
        <p:spPr>
          <a:xfrm>
            <a:off x="257166" y="1069709"/>
            <a:ext cx="4314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spc="70" dirty="0">
                <a:solidFill>
                  <a:srgbClr val="141E2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Member Details:</a:t>
            </a:r>
          </a:p>
          <a:p>
            <a:endParaRPr lang="en-IN" sz="20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144DF21-C036-5AED-D276-09BFABBC3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1251"/>
              </p:ext>
            </p:extLst>
          </p:nvPr>
        </p:nvGraphicFramePr>
        <p:xfrm>
          <a:off x="296295" y="2012454"/>
          <a:ext cx="4803244" cy="1722120"/>
        </p:xfrm>
        <a:graphic>
          <a:graphicData uri="http://schemas.openxmlformats.org/drawingml/2006/table">
            <a:tbl>
              <a:tblPr firstRow="1" bandRow="1">
                <a:tableStyleId>{B8A8DF51-3806-4E2A-BCF0-16EA51CC29F1}</a:tableStyleId>
              </a:tblPr>
              <a:tblGrid>
                <a:gridCol w="1395394">
                  <a:extLst>
                    <a:ext uri="{9D8B030D-6E8A-4147-A177-3AD203B41FA5}">
                      <a16:colId xmlns:a16="http://schemas.microsoft.com/office/drawing/2014/main" val="2692352828"/>
                    </a:ext>
                  </a:extLst>
                </a:gridCol>
                <a:gridCol w="3407850">
                  <a:extLst>
                    <a:ext uri="{9D8B030D-6E8A-4147-A177-3AD203B41FA5}">
                      <a16:colId xmlns:a16="http://schemas.microsoft.com/office/drawing/2014/main" val="25193373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-IN" sz="2000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u="sng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College Name</a:t>
                      </a:r>
                    </a:p>
                    <a:p>
                      <a:endParaRPr lang="en-IN" u="sng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2482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Maithili Marbate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G. H </a:t>
                      </a:r>
                      <a:r>
                        <a:rPr lang="en-GB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Raisoni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College Of Engineering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6121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Khushi Shende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G. H </a:t>
                      </a:r>
                      <a:r>
                        <a:rPr lang="en-GB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Raisoni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College Of Engineering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9171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Sakshi </a:t>
                      </a:r>
                      <a:r>
                        <a:rPr lang="en-GB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Tayade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G. H </a:t>
                      </a:r>
                      <a:r>
                        <a:rPr lang="en-GB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Raisoni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College Of Engineering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7899423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CA6812DB-C86D-F2E8-C10B-CB6342C28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223" y="1140016"/>
            <a:ext cx="3479527" cy="2320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0" name="Google Shape;210;p24">
            <a:extLst>
              <a:ext uri="{FF2B5EF4-FFF2-40B4-BE49-F238E27FC236}">
                <a16:creationId xmlns:a16="http://schemas.microsoft.com/office/drawing/2014/main" id="{4F262A27-30BB-2C4C-40D1-89F7D42291EC}"/>
              </a:ext>
            </a:extLst>
          </p:cNvPr>
          <p:cNvGrpSpPr/>
          <p:nvPr/>
        </p:nvGrpSpPr>
        <p:grpSpPr>
          <a:xfrm flipH="1">
            <a:off x="5385450" y="3763914"/>
            <a:ext cx="3706695" cy="2550084"/>
            <a:chOff x="4388650" y="2224200"/>
            <a:chExt cx="1707525" cy="1174775"/>
          </a:xfrm>
        </p:grpSpPr>
        <p:sp>
          <p:nvSpPr>
            <p:cNvPr id="11" name="Google Shape;211;p24">
              <a:extLst>
                <a:ext uri="{FF2B5EF4-FFF2-40B4-BE49-F238E27FC236}">
                  <a16:creationId xmlns:a16="http://schemas.microsoft.com/office/drawing/2014/main" id="{C4A36C91-51EF-CB65-DF0C-DD61C4FB9F5A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2;p24">
              <a:extLst>
                <a:ext uri="{FF2B5EF4-FFF2-40B4-BE49-F238E27FC236}">
                  <a16:creationId xmlns:a16="http://schemas.microsoft.com/office/drawing/2014/main" id="{FDF58781-E1C3-404A-7DAF-8A68518628EC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3;p24">
              <a:extLst>
                <a:ext uri="{FF2B5EF4-FFF2-40B4-BE49-F238E27FC236}">
                  <a16:creationId xmlns:a16="http://schemas.microsoft.com/office/drawing/2014/main" id="{730D95E8-6EFC-589C-30AC-70B98EB907A6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4;p24">
              <a:extLst>
                <a:ext uri="{FF2B5EF4-FFF2-40B4-BE49-F238E27FC236}">
                  <a16:creationId xmlns:a16="http://schemas.microsoft.com/office/drawing/2014/main" id="{BFC77DB5-ABFF-562C-684A-8A31E6D0D2B3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215;p24">
              <a:extLst>
                <a:ext uri="{FF2B5EF4-FFF2-40B4-BE49-F238E27FC236}">
                  <a16:creationId xmlns:a16="http://schemas.microsoft.com/office/drawing/2014/main" id="{4C34FE4C-0C27-91C3-FB78-E27792C4A7B0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6;p24">
              <a:extLst>
                <a:ext uri="{FF2B5EF4-FFF2-40B4-BE49-F238E27FC236}">
                  <a16:creationId xmlns:a16="http://schemas.microsoft.com/office/drawing/2014/main" id="{0EB027FB-0D4B-6440-9363-13FA93DF27D7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7;p24">
              <a:extLst>
                <a:ext uri="{FF2B5EF4-FFF2-40B4-BE49-F238E27FC236}">
                  <a16:creationId xmlns:a16="http://schemas.microsoft.com/office/drawing/2014/main" id="{D1AEDE4C-40F3-EDB0-CAE1-453305B15B59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8;p24">
              <a:extLst>
                <a:ext uri="{FF2B5EF4-FFF2-40B4-BE49-F238E27FC236}">
                  <a16:creationId xmlns:a16="http://schemas.microsoft.com/office/drawing/2014/main" id="{F51B7D1A-E7F4-1C2D-477B-3474462C2706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9;p24">
              <a:extLst>
                <a:ext uri="{FF2B5EF4-FFF2-40B4-BE49-F238E27FC236}">
                  <a16:creationId xmlns:a16="http://schemas.microsoft.com/office/drawing/2014/main" id="{BD9F4C15-8EEE-C723-EA12-79DAC0C79830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0;p24">
              <a:extLst>
                <a:ext uri="{FF2B5EF4-FFF2-40B4-BE49-F238E27FC236}">
                  <a16:creationId xmlns:a16="http://schemas.microsoft.com/office/drawing/2014/main" id="{6DDCF8D0-D1C8-4B0D-835B-99D5FA6E4600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21;p24">
              <a:extLst>
                <a:ext uri="{FF2B5EF4-FFF2-40B4-BE49-F238E27FC236}">
                  <a16:creationId xmlns:a16="http://schemas.microsoft.com/office/drawing/2014/main" id="{03EA9E8C-732D-DA97-EEC5-03AA4864BCCB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2;p24">
              <a:extLst>
                <a:ext uri="{FF2B5EF4-FFF2-40B4-BE49-F238E27FC236}">
                  <a16:creationId xmlns:a16="http://schemas.microsoft.com/office/drawing/2014/main" id="{E5C807A3-0823-E526-FA8A-E6DDD4FD8A30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23;p24">
              <a:extLst>
                <a:ext uri="{FF2B5EF4-FFF2-40B4-BE49-F238E27FC236}">
                  <a16:creationId xmlns:a16="http://schemas.microsoft.com/office/drawing/2014/main" id="{09BDBA5A-E446-5F18-527C-47B15240DCF0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24;p24">
              <a:extLst>
                <a:ext uri="{FF2B5EF4-FFF2-40B4-BE49-F238E27FC236}">
                  <a16:creationId xmlns:a16="http://schemas.microsoft.com/office/drawing/2014/main" id="{64BE2983-3A3D-F72D-E5DB-5E6B7E7B21F4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25;p24">
              <a:extLst>
                <a:ext uri="{FF2B5EF4-FFF2-40B4-BE49-F238E27FC236}">
                  <a16:creationId xmlns:a16="http://schemas.microsoft.com/office/drawing/2014/main" id="{5BC1FB56-7E3E-5922-F745-90C6FE439F0D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26;p24">
              <a:extLst>
                <a:ext uri="{FF2B5EF4-FFF2-40B4-BE49-F238E27FC236}">
                  <a16:creationId xmlns:a16="http://schemas.microsoft.com/office/drawing/2014/main" id="{13828E0B-1341-8E39-F325-34247C935946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27;p24">
              <a:extLst>
                <a:ext uri="{FF2B5EF4-FFF2-40B4-BE49-F238E27FC236}">
                  <a16:creationId xmlns:a16="http://schemas.microsoft.com/office/drawing/2014/main" id="{36A99C8B-F4C8-26C0-0575-8FEA7D27D1A6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8;p24">
              <a:extLst>
                <a:ext uri="{FF2B5EF4-FFF2-40B4-BE49-F238E27FC236}">
                  <a16:creationId xmlns:a16="http://schemas.microsoft.com/office/drawing/2014/main" id="{EBF3BC30-616A-3F80-E0DC-1ABD8A497D76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9;p24">
              <a:extLst>
                <a:ext uri="{FF2B5EF4-FFF2-40B4-BE49-F238E27FC236}">
                  <a16:creationId xmlns:a16="http://schemas.microsoft.com/office/drawing/2014/main" id="{A3C9A3AD-D370-C665-A6D1-43FC61246DA7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0;p24">
              <a:extLst>
                <a:ext uri="{FF2B5EF4-FFF2-40B4-BE49-F238E27FC236}">
                  <a16:creationId xmlns:a16="http://schemas.microsoft.com/office/drawing/2014/main" id="{F37810C8-7F9E-2B09-3FD7-332F346198BE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1;p24">
              <a:extLst>
                <a:ext uri="{FF2B5EF4-FFF2-40B4-BE49-F238E27FC236}">
                  <a16:creationId xmlns:a16="http://schemas.microsoft.com/office/drawing/2014/main" id="{2DA5774D-28AB-D31F-BF81-735959512126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2;p24">
              <a:extLst>
                <a:ext uri="{FF2B5EF4-FFF2-40B4-BE49-F238E27FC236}">
                  <a16:creationId xmlns:a16="http://schemas.microsoft.com/office/drawing/2014/main" id="{8A9EDAF7-16DF-E088-DCA4-67626B618C7A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33;p24">
              <a:extLst>
                <a:ext uri="{FF2B5EF4-FFF2-40B4-BE49-F238E27FC236}">
                  <a16:creationId xmlns:a16="http://schemas.microsoft.com/office/drawing/2014/main" id="{0D2710E7-E43E-21F8-57BC-F3865264D0A4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34;p24">
              <a:extLst>
                <a:ext uri="{FF2B5EF4-FFF2-40B4-BE49-F238E27FC236}">
                  <a16:creationId xmlns:a16="http://schemas.microsoft.com/office/drawing/2014/main" id="{596E42C3-F29A-82CC-5AB1-20F8439C6FDD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35;p24">
              <a:extLst>
                <a:ext uri="{FF2B5EF4-FFF2-40B4-BE49-F238E27FC236}">
                  <a16:creationId xmlns:a16="http://schemas.microsoft.com/office/drawing/2014/main" id="{246FE294-8A86-4BDC-1C1A-67ECBEDDA73A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36;p24">
              <a:extLst>
                <a:ext uri="{FF2B5EF4-FFF2-40B4-BE49-F238E27FC236}">
                  <a16:creationId xmlns:a16="http://schemas.microsoft.com/office/drawing/2014/main" id="{7FBA0A25-52EC-2C18-3517-D885E37A6142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37;p24">
              <a:extLst>
                <a:ext uri="{FF2B5EF4-FFF2-40B4-BE49-F238E27FC236}">
                  <a16:creationId xmlns:a16="http://schemas.microsoft.com/office/drawing/2014/main" id="{07CF1307-E2E4-7028-6636-0426AE276595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38;p24">
              <a:extLst>
                <a:ext uri="{FF2B5EF4-FFF2-40B4-BE49-F238E27FC236}">
                  <a16:creationId xmlns:a16="http://schemas.microsoft.com/office/drawing/2014/main" id="{75C547F8-17EA-5260-CABD-CD5D7B722A18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9;p24">
              <a:extLst>
                <a:ext uri="{FF2B5EF4-FFF2-40B4-BE49-F238E27FC236}">
                  <a16:creationId xmlns:a16="http://schemas.microsoft.com/office/drawing/2014/main" id="{0DE9A0F2-636A-2FC9-E576-0C64B0047AA1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0;p24">
              <a:extLst>
                <a:ext uri="{FF2B5EF4-FFF2-40B4-BE49-F238E27FC236}">
                  <a16:creationId xmlns:a16="http://schemas.microsoft.com/office/drawing/2014/main" id="{4933559D-CF85-86FC-AE75-1D05662E83A9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1;p24">
              <a:extLst>
                <a:ext uri="{FF2B5EF4-FFF2-40B4-BE49-F238E27FC236}">
                  <a16:creationId xmlns:a16="http://schemas.microsoft.com/office/drawing/2014/main" id="{CBC6D0D4-1647-F0B8-888A-3F4072E73BB4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2;p24">
              <a:extLst>
                <a:ext uri="{FF2B5EF4-FFF2-40B4-BE49-F238E27FC236}">
                  <a16:creationId xmlns:a16="http://schemas.microsoft.com/office/drawing/2014/main" id="{7C24E45F-FF40-BBC3-0C0E-56338A112BB7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43;p24">
              <a:extLst>
                <a:ext uri="{FF2B5EF4-FFF2-40B4-BE49-F238E27FC236}">
                  <a16:creationId xmlns:a16="http://schemas.microsoft.com/office/drawing/2014/main" id="{780C3AB6-3ACA-9550-A44C-63271B73C4D3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44;p24">
              <a:extLst>
                <a:ext uri="{FF2B5EF4-FFF2-40B4-BE49-F238E27FC236}">
                  <a16:creationId xmlns:a16="http://schemas.microsoft.com/office/drawing/2014/main" id="{5BB1F002-7E3D-0ECC-F034-84FD2E04E576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45;p24">
              <a:extLst>
                <a:ext uri="{FF2B5EF4-FFF2-40B4-BE49-F238E27FC236}">
                  <a16:creationId xmlns:a16="http://schemas.microsoft.com/office/drawing/2014/main" id="{0872AAFD-F882-1A86-A719-5249C4F08366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6;p24">
              <a:extLst>
                <a:ext uri="{FF2B5EF4-FFF2-40B4-BE49-F238E27FC236}">
                  <a16:creationId xmlns:a16="http://schemas.microsoft.com/office/drawing/2014/main" id="{F42F9372-06FF-229E-153F-9E7C3666A9ED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7;p24">
              <a:extLst>
                <a:ext uri="{FF2B5EF4-FFF2-40B4-BE49-F238E27FC236}">
                  <a16:creationId xmlns:a16="http://schemas.microsoft.com/office/drawing/2014/main" id="{FFB8C5FD-1BD9-747E-E2DE-B93824D3F4FB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8;p24">
              <a:extLst>
                <a:ext uri="{FF2B5EF4-FFF2-40B4-BE49-F238E27FC236}">
                  <a16:creationId xmlns:a16="http://schemas.microsoft.com/office/drawing/2014/main" id="{355D33EA-4A36-ABE8-74B6-075EEBE4E07E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9;p24">
              <a:extLst>
                <a:ext uri="{FF2B5EF4-FFF2-40B4-BE49-F238E27FC236}">
                  <a16:creationId xmlns:a16="http://schemas.microsoft.com/office/drawing/2014/main" id="{329CBABE-61F6-CE21-E95D-B507A095E2E9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0;p24">
              <a:extLst>
                <a:ext uri="{FF2B5EF4-FFF2-40B4-BE49-F238E27FC236}">
                  <a16:creationId xmlns:a16="http://schemas.microsoft.com/office/drawing/2014/main" id="{13CE9DEE-0D9F-36D8-6EEC-C8E8BDDBE065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1;p24">
              <a:extLst>
                <a:ext uri="{FF2B5EF4-FFF2-40B4-BE49-F238E27FC236}">
                  <a16:creationId xmlns:a16="http://schemas.microsoft.com/office/drawing/2014/main" id="{FA2ACD78-1C3F-E71C-506B-5831AA17AA26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2;p24">
              <a:extLst>
                <a:ext uri="{FF2B5EF4-FFF2-40B4-BE49-F238E27FC236}">
                  <a16:creationId xmlns:a16="http://schemas.microsoft.com/office/drawing/2014/main" id="{51DFE710-FD54-EC1A-918B-145DC32AAF62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53;p24">
              <a:extLst>
                <a:ext uri="{FF2B5EF4-FFF2-40B4-BE49-F238E27FC236}">
                  <a16:creationId xmlns:a16="http://schemas.microsoft.com/office/drawing/2014/main" id="{672EC336-7A35-D864-A8AA-A0F6795F3BD7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4;p24">
              <a:extLst>
                <a:ext uri="{FF2B5EF4-FFF2-40B4-BE49-F238E27FC236}">
                  <a16:creationId xmlns:a16="http://schemas.microsoft.com/office/drawing/2014/main" id="{90D0FEA9-4B5A-F7CE-403B-CBCCF1AC3226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55;p24">
              <a:extLst>
                <a:ext uri="{FF2B5EF4-FFF2-40B4-BE49-F238E27FC236}">
                  <a16:creationId xmlns:a16="http://schemas.microsoft.com/office/drawing/2014/main" id="{6A3FFCC7-FCC9-5222-1382-F619BE78E944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56;p24">
              <a:extLst>
                <a:ext uri="{FF2B5EF4-FFF2-40B4-BE49-F238E27FC236}">
                  <a16:creationId xmlns:a16="http://schemas.microsoft.com/office/drawing/2014/main" id="{987A8CDF-37D9-8A88-5EE0-B9D65C908CA1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7;p24">
              <a:extLst>
                <a:ext uri="{FF2B5EF4-FFF2-40B4-BE49-F238E27FC236}">
                  <a16:creationId xmlns:a16="http://schemas.microsoft.com/office/drawing/2014/main" id="{1A9B4128-67BB-87F8-6982-6396541BAD06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8;p24">
              <a:extLst>
                <a:ext uri="{FF2B5EF4-FFF2-40B4-BE49-F238E27FC236}">
                  <a16:creationId xmlns:a16="http://schemas.microsoft.com/office/drawing/2014/main" id="{4928E0DD-A14B-B6B3-2A1E-2B2F7AD685AB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59;p24">
              <a:extLst>
                <a:ext uri="{FF2B5EF4-FFF2-40B4-BE49-F238E27FC236}">
                  <a16:creationId xmlns:a16="http://schemas.microsoft.com/office/drawing/2014/main" id="{FAF6C0C1-22E5-C3FA-751B-547329D13B3D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0;p24">
              <a:extLst>
                <a:ext uri="{FF2B5EF4-FFF2-40B4-BE49-F238E27FC236}">
                  <a16:creationId xmlns:a16="http://schemas.microsoft.com/office/drawing/2014/main" id="{51EC9196-8CAF-330D-92CF-F42CD9FE78BE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1;p24">
              <a:extLst>
                <a:ext uri="{FF2B5EF4-FFF2-40B4-BE49-F238E27FC236}">
                  <a16:creationId xmlns:a16="http://schemas.microsoft.com/office/drawing/2014/main" id="{FEF15C87-A7FC-4AC8-50AB-A4B6B8CC735B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2;p24">
              <a:extLst>
                <a:ext uri="{FF2B5EF4-FFF2-40B4-BE49-F238E27FC236}">
                  <a16:creationId xmlns:a16="http://schemas.microsoft.com/office/drawing/2014/main" id="{1E6D393F-4C05-C6BE-1D39-905A0DA774EB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3;p24">
              <a:extLst>
                <a:ext uri="{FF2B5EF4-FFF2-40B4-BE49-F238E27FC236}">
                  <a16:creationId xmlns:a16="http://schemas.microsoft.com/office/drawing/2014/main" id="{6E79F9CD-A2CE-28CD-A037-F4AE1091B7DA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64;p24">
              <a:extLst>
                <a:ext uri="{FF2B5EF4-FFF2-40B4-BE49-F238E27FC236}">
                  <a16:creationId xmlns:a16="http://schemas.microsoft.com/office/drawing/2014/main" id="{A6AFA8AE-1260-3EA2-B838-D3C93E2D8572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65;p24">
              <a:extLst>
                <a:ext uri="{FF2B5EF4-FFF2-40B4-BE49-F238E27FC236}">
                  <a16:creationId xmlns:a16="http://schemas.microsoft.com/office/drawing/2014/main" id="{A1E1C9A2-2244-1559-679E-45D0E66D36A2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66;p24">
              <a:extLst>
                <a:ext uri="{FF2B5EF4-FFF2-40B4-BE49-F238E27FC236}">
                  <a16:creationId xmlns:a16="http://schemas.microsoft.com/office/drawing/2014/main" id="{6C8AFB56-6765-7664-53BC-7ABE9F1B68FE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67;p24">
              <a:extLst>
                <a:ext uri="{FF2B5EF4-FFF2-40B4-BE49-F238E27FC236}">
                  <a16:creationId xmlns:a16="http://schemas.microsoft.com/office/drawing/2014/main" id="{7C57A3D1-2003-F7C0-32A1-31316FF78F52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68;p24">
              <a:extLst>
                <a:ext uri="{FF2B5EF4-FFF2-40B4-BE49-F238E27FC236}">
                  <a16:creationId xmlns:a16="http://schemas.microsoft.com/office/drawing/2014/main" id="{EE0F492B-1273-FFA4-99DE-6225EA5D1716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69;p24">
              <a:extLst>
                <a:ext uri="{FF2B5EF4-FFF2-40B4-BE49-F238E27FC236}">
                  <a16:creationId xmlns:a16="http://schemas.microsoft.com/office/drawing/2014/main" id="{1FD3397F-7296-E1EC-C39D-8AC12FA8E06B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0;p24">
              <a:extLst>
                <a:ext uri="{FF2B5EF4-FFF2-40B4-BE49-F238E27FC236}">
                  <a16:creationId xmlns:a16="http://schemas.microsoft.com/office/drawing/2014/main" id="{24755B51-CC39-7E97-BB99-661EC51C4AF3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1;p24">
              <a:extLst>
                <a:ext uri="{FF2B5EF4-FFF2-40B4-BE49-F238E27FC236}">
                  <a16:creationId xmlns:a16="http://schemas.microsoft.com/office/drawing/2014/main" id="{8274F02C-BCD6-A577-EBCD-764EB023C65E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2;p24">
              <a:extLst>
                <a:ext uri="{FF2B5EF4-FFF2-40B4-BE49-F238E27FC236}">
                  <a16:creationId xmlns:a16="http://schemas.microsoft.com/office/drawing/2014/main" id="{67ABDBA5-4F11-057A-8816-F12510C2DF0D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3;p24">
              <a:extLst>
                <a:ext uri="{FF2B5EF4-FFF2-40B4-BE49-F238E27FC236}">
                  <a16:creationId xmlns:a16="http://schemas.microsoft.com/office/drawing/2014/main" id="{81281810-44B7-384B-2EB1-5792B642F3FB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4;p24">
              <a:extLst>
                <a:ext uri="{FF2B5EF4-FFF2-40B4-BE49-F238E27FC236}">
                  <a16:creationId xmlns:a16="http://schemas.microsoft.com/office/drawing/2014/main" id="{BE72B6D7-35ED-8FAF-ABDA-781DD67610F8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5;p24">
              <a:extLst>
                <a:ext uri="{FF2B5EF4-FFF2-40B4-BE49-F238E27FC236}">
                  <a16:creationId xmlns:a16="http://schemas.microsoft.com/office/drawing/2014/main" id="{2E2D221C-3E79-B689-0961-5DD7AD8E8208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CBC9110-FADC-0255-39D3-1A5625B3F9B3}"/>
              </a:ext>
            </a:extLst>
          </p:cNvPr>
          <p:cNvSpPr txBox="1"/>
          <p:nvPr/>
        </p:nvSpPr>
        <p:spPr>
          <a:xfrm>
            <a:off x="0" y="4918871"/>
            <a:ext cx="564638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ref: https://abaltatech.com/blog/2023/02/upgrade-your-ride-personalize-your-car-infotainment-to-maximize-enjoyment/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A48FFFA-4712-AD45-3EE0-8CF969A7B52A}"/>
              </a:ext>
            </a:extLst>
          </p:cNvPr>
          <p:cNvSpPr txBox="1"/>
          <p:nvPr/>
        </p:nvSpPr>
        <p:spPr>
          <a:xfrm>
            <a:off x="916305" y="198120"/>
            <a:ext cx="7311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 AND FUTURE ENHANCEMENT</a:t>
            </a:r>
            <a:endParaRPr lang="en-IN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BFC29F-E2F5-ED0B-EBFC-D1FF6DF8ED15}"/>
              </a:ext>
            </a:extLst>
          </p:cNvPr>
          <p:cNvSpPr txBox="1"/>
          <p:nvPr/>
        </p:nvSpPr>
        <p:spPr>
          <a:xfrm>
            <a:off x="1072516" y="1354574"/>
            <a:ext cx="313182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Scenario: You’re using a state-of-the-art adaptive infotainment system in a car designed </a:t>
            </a:r>
            <a:r>
              <a:rPr lang="en-GB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to adjust to your driving habits and preferences dynamically</a:t>
            </a: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.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1. Personalized Welcome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2. Adaptive Music &amp; Media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3. Intelligent Navigation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4. Contextual Voice Assistance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5. Safety and Driving Adaptations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6. Learning and Adjusting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7. Evening Transition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D0FD2-35E3-931E-42CA-E614C02528D7}"/>
              </a:ext>
            </a:extLst>
          </p:cNvPr>
          <p:cNvSpPr txBox="1"/>
          <p:nvPr/>
        </p:nvSpPr>
        <p:spPr>
          <a:xfrm>
            <a:off x="5478780" y="1783080"/>
            <a:ext cx="338328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1)Personalized Recommendations:-</a:t>
            </a:r>
          </a:p>
          <a:p>
            <a:pPr marL="171450" indent="-171450"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Music and Media</a:t>
            </a:r>
          </a:p>
          <a:p>
            <a:pPr marL="171450" indent="-171450"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Navigation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2)Voice and Gesture Recognition</a:t>
            </a: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</a:t>
            </a: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3)Artificial Intelligence Integration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4)Health Monitoring</a:t>
            </a:r>
          </a:p>
          <a:p>
            <a:pPr>
              <a:spcBef>
                <a:spcPct val="0"/>
              </a:spcBef>
            </a:pPr>
            <a:endParaRPr lang="en-US" sz="1200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>
              <a:spcBef>
                <a:spcPct val="0"/>
              </a:spcBef>
            </a:pPr>
            <a:r>
              <a:rPr lang="en-US" sz="1200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5)Enhanced Connectivity</a:t>
            </a: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1A3DD-9EE4-D176-D49B-219E668F20CE}"/>
              </a:ext>
            </a:extLst>
          </p:cNvPr>
          <p:cNvSpPr txBox="1"/>
          <p:nvPr/>
        </p:nvSpPr>
        <p:spPr>
          <a:xfrm>
            <a:off x="1337310" y="926068"/>
            <a:ext cx="1661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0771FC-FC5B-27FE-1315-489241E67CC9}"/>
              </a:ext>
            </a:extLst>
          </p:cNvPr>
          <p:cNvSpPr txBox="1"/>
          <p:nvPr/>
        </p:nvSpPr>
        <p:spPr>
          <a:xfrm>
            <a:off x="5480684" y="1351002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9F82454-E468-271A-66B3-C97C791166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644279"/>
              </p:ext>
            </p:extLst>
          </p:nvPr>
        </p:nvGraphicFramePr>
        <p:xfrm>
          <a:off x="1289538" y="251362"/>
          <a:ext cx="6564923" cy="4376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9115FE1-9F32-2CAB-6120-D0F4079D086A}"/>
              </a:ext>
            </a:extLst>
          </p:cNvPr>
          <p:cNvSpPr txBox="1"/>
          <p:nvPr/>
        </p:nvSpPr>
        <p:spPr>
          <a:xfrm>
            <a:off x="619522" y="860400"/>
            <a:ext cx="4373527" cy="391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75"/>
              </a:lnSpc>
            </a:pPr>
            <a:endParaRPr lang="en-GB" dirty="0"/>
          </a:p>
          <a:p>
            <a:pPr>
              <a:lnSpc>
                <a:spcPct val="150000"/>
              </a:lnSpc>
            </a:pPr>
            <a:r>
              <a:rPr lang="en-GB" sz="1400" b="1" spc="72" dirty="0">
                <a:solidFill>
                  <a:srgbClr val="00206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1</a:t>
            </a:r>
            <a:r>
              <a:rPr lang="en-GB" sz="1600" spc="72" dirty="0">
                <a:solidFill>
                  <a:srgbClr val="00206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. Creation of an AI-powered in-car system that adjusts to the preferences of each user</a:t>
            </a:r>
          </a:p>
          <a:p>
            <a:pPr>
              <a:lnSpc>
                <a:spcPct val="150000"/>
              </a:lnSpc>
            </a:pPr>
            <a:r>
              <a:rPr lang="en-GB" sz="1600" spc="72" dirty="0">
                <a:solidFill>
                  <a:srgbClr val="00206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2. Smooth interaction with car features for proactive support and improved experience</a:t>
            </a:r>
          </a:p>
          <a:p>
            <a:pPr>
              <a:lnSpc>
                <a:spcPct val="150000"/>
              </a:lnSpc>
            </a:pPr>
            <a:r>
              <a:rPr lang="en-GB" sz="1600" spc="72" dirty="0">
                <a:solidFill>
                  <a:srgbClr val="002060"/>
                </a:solidFill>
                <a:latin typeface="Times New Roman" panose="02020603050405020304" pitchFamily="18" charset="0"/>
                <a:ea typeface="Times New Roman Bold"/>
                <a:cs typeface="Times New Roman" panose="02020603050405020304" pitchFamily="18" charset="0"/>
                <a:sym typeface="Times New Roman Bold"/>
              </a:rPr>
              <a:t>3. Will use cutting-edge AI and Internet of Things technology to transform the driving experience completely.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GB" sz="1600" spc="72" dirty="0">
              <a:solidFill>
                <a:srgbClr val="FFFFFF"/>
              </a:solidFill>
              <a:latin typeface="Times New Roman" panose="02020603050405020304" pitchFamily="18" charset="0"/>
              <a:ea typeface="Times New Roman Bold"/>
              <a:cs typeface="Times New Roman" panose="02020603050405020304" pitchFamily="18" charset="0"/>
              <a:sym typeface="Times New Roman Bold"/>
            </a:endParaRPr>
          </a:p>
          <a:p>
            <a:endParaRPr lang="en-IN" dirty="0"/>
          </a:p>
        </p:txBody>
      </p: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3D9FB8FC-95EE-5F3E-29CB-FDD635C74CA2}"/>
              </a:ext>
            </a:extLst>
          </p:cNvPr>
          <p:cNvSpPr/>
          <p:nvPr/>
        </p:nvSpPr>
        <p:spPr>
          <a:xfrm>
            <a:off x="742152" y="474921"/>
            <a:ext cx="2821172" cy="602512"/>
          </a:xfrm>
          <a:prstGeom prst="homePlat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sz="2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Arrow: Chevron 27">
            <a:extLst>
              <a:ext uri="{FF2B5EF4-FFF2-40B4-BE49-F238E27FC236}">
                <a16:creationId xmlns:a16="http://schemas.microsoft.com/office/drawing/2014/main" id="{82A3B35D-A0F2-D254-8DD2-8FE8F1217A6E}"/>
              </a:ext>
            </a:extLst>
          </p:cNvPr>
          <p:cNvSpPr/>
          <p:nvPr/>
        </p:nvSpPr>
        <p:spPr>
          <a:xfrm>
            <a:off x="3459125" y="474921"/>
            <a:ext cx="574158" cy="602512"/>
          </a:xfrm>
          <a:prstGeom prst="chevron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026" name="Picture 2" descr="Luxury Car Interior Images - Free Download on Freepik">
            <a:extLst>
              <a:ext uri="{FF2B5EF4-FFF2-40B4-BE49-F238E27FC236}">
                <a16:creationId xmlns:a16="http://schemas.microsoft.com/office/drawing/2014/main" id="{4AFB78E3-CCC1-95CE-D404-82F12F768E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09" y="1550065"/>
            <a:ext cx="3276140" cy="2182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A98C35-3B30-497F-7165-4693C70FD558}"/>
              </a:ext>
            </a:extLst>
          </p:cNvPr>
          <p:cNvSpPr txBox="1"/>
          <p:nvPr/>
        </p:nvSpPr>
        <p:spPr>
          <a:xfrm>
            <a:off x="5358809" y="4862945"/>
            <a:ext cx="54448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ref: https://img.freepik.com/free-photo/view-3d-car-interior_23-2151138888.jpg</a:t>
            </a:r>
            <a:endParaRPr lang="en-I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9CA078-C9B1-6617-E740-C55772AB9549}"/>
              </a:ext>
            </a:extLst>
          </p:cNvPr>
          <p:cNvSpPr txBox="1"/>
          <p:nvPr/>
        </p:nvSpPr>
        <p:spPr>
          <a:xfrm>
            <a:off x="2714846" y="198475"/>
            <a:ext cx="3714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141E20"/>
                </a:solidFill>
                <a:latin typeface="Times New Roman" pitchFamily="18" charset="0"/>
                <a:ea typeface="Times New Roman Bold"/>
                <a:cs typeface="Times New Roman" pitchFamily="18" charset="0"/>
                <a:sym typeface="Times New Roman Bold"/>
              </a:rPr>
              <a:t>PROBLEM STATEMENTS</a:t>
            </a:r>
          </a:p>
          <a:p>
            <a:endParaRPr lang="en-IN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5ED4DF-B813-E3CF-7D15-563EEBEF3B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926231"/>
              </p:ext>
            </p:extLst>
          </p:nvPr>
        </p:nvGraphicFramePr>
        <p:xfrm>
          <a:off x="318976" y="957963"/>
          <a:ext cx="8633636" cy="4236720"/>
        </p:xfrm>
        <a:graphic>
          <a:graphicData uri="http://schemas.openxmlformats.org/drawingml/2006/table">
            <a:tbl>
              <a:tblPr firstRow="1" bandRow="1">
                <a:tableStyleId>{B8A8DF51-3806-4E2A-BCF0-16EA51CC29F1}</a:tableStyleId>
              </a:tblPr>
              <a:tblGrid>
                <a:gridCol w="2158409">
                  <a:extLst>
                    <a:ext uri="{9D8B030D-6E8A-4147-A177-3AD203B41FA5}">
                      <a16:colId xmlns:a16="http://schemas.microsoft.com/office/drawing/2014/main" val="2294539779"/>
                    </a:ext>
                  </a:extLst>
                </a:gridCol>
                <a:gridCol w="2158409">
                  <a:extLst>
                    <a:ext uri="{9D8B030D-6E8A-4147-A177-3AD203B41FA5}">
                      <a16:colId xmlns:a16="http://schemas.microsoft.com/office/drawing/2014/main" val="3792576625"/>
                    </a:ext>
                  </a:extLst>
                </a:gridCol>
                <a:gridCol w="2158409">
                  <a:extLst>
                    <a:ext uri="{9D8B030D-6E8A-4147-A177-3AD203B41FA5}">
                      <a16:colId xmlns:a16="http://schemas.microsoft.com/office/drawing/2014/main" val="2178588821"/>
                    </a:ext>
                  </a:extLst>
                </a:gridCol>
                <a:gridCol w="2158409">
                  <a:extLst>
                    <a:ext uri="{9D8B030D-6E8A-4147-A177-3AD203B41FA5}">
                      <a16:colId xmlns:a16="http://schemas.microsoft.com/office/drawing/2014/main" val="37065418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49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Times New Roman Bold"/>
                          <a:cs typeface="Times New Roman" pitchFamily="18" charset="0"/>
                          <a:sym typeface="Times New Roman Bold"/>
                        </a:rPr>
                        <a:t>Safety Issues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50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Times New Roman Bold"/>
                          <a:cs typeface="Times New Roman" pitchFamily="18" charset="0"/>
                          <a:sym typeface="Times New Roman Bold"/>
                        </a:rPr>
                        <a:t>Insufficient Customization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52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Times New Roman Bold"/>
                          <a:cs typeface="Times New Roman" pitchFamily="18" charset="0"/>
                          <a:sym typeface="Times New Roman Bold"/>
                        </a:rPr>
                        <a:t>Ineffective Maintenance and Driving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52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Times New Roman Bold"/>
                          <a:cs typeface="Times New Roman" pitchFamily="18" charset="0"/>
                          <a:sym typeface="Times New Roman Bold"/>
                        </a:rPr>
                        <a:t>Restricted User Experience and Connectivity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4897951"/>
                  </a:ext>
                </a:extLst>
              </a:tr>
              <a:tr h="2117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Automobile Safety Industry Growth :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Global industry expected to reach $200 billion by 2025.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Regulatory requirements and public awareness could reduce accidents.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Increased demand for advanced safety technology.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Automobile </a:t>
                      </a:r>
                      <a:r>
                        <a:rPr lang="en-US" sz="1200" dirty="0" err="1">
                          <a:latin typeface="Times New Roman" pitchFamily="18" charset="0"/>
                          <a:cs typeface="Times New Roman" pitchFamily="18" charset="0"/>
                        </a:rPr>
                        <a:t>Customisation</a:t>
                      </a: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 Market Size and Future Prospects :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Global market expected to reach $38 billion by 2026.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Growing demand for personalized car experiences driving innovation in AI-driven customization.</a:t>
                      </a:r>
                      <a:endParaRPr lang="en-US" sz="1200" spc="39" dirty="0">
                        <a:solidFill>
                          <a:srgbClr val="141E20"/>
                        </a:solidFill>
                        <a:latin typeface="Times New Roman" pitchFamily="18" charset="0"/>
                        <a:ea typeface="Times New Roman"/>
                        <a:cs typeface="Times New Roman" pitchFamily="18" charset="0"/>
                        <a:sym typeface="Times New Roman"/>
                      </a:endParaRP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Global Automotive Aftermarket Market Size :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Proposed to be worth $486 billion by 2025.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Predictive maintenance and fuel optimization technology can reduce costs, increase vehicle longevity, and enhance environmental sustainability.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Connected Automobile Market Growth :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Infotainment and connection solutions segment estimated at $50 billion in 2023.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CAGR projected to reach $90 billion by 2028.</a:t>
                      </a:r>
                      <a:b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en-US" sz="1200" dirty="0">
                          <a:latin typeface="Times New Roman" pitchFamily="18" charset="0"/>
                          <a:cs typeface="Times New Roman" pitchFamily="18" charset="0"/>
                        </a:rPr>
                        <a:t>• Future prospects driven by smart ecosystems and continuous connectivity.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2717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3612615"/>
                  </a:ext>
                </a:extLst>
              </a:tr>
            </a:tbl>
          </a:graphicData>
        </a:graphic>
      </p:graphicFrame>
      <p:sp>
        <p:nvSpPr>
          <p:cNvPr id="3" name="Freeform 3">
            <a:extLst>
              <a:ext uri="{FF2B5EF4-FFF2-40B4-BE49-F238E27FC236}">
                <a16:creationId xmlns:a16="http://schemas.microsoft.com/office/drawing/2014/main" id="{03942F29-DBF1-7F39-AAF6-13F9FBE8175F}"/>
              </a:ext>
            </a:extLst>
          </p:cNvPr>
          <p:cNvSpPr/>
          <p:nvPr/>
        </p:nvSpPr>
        <p:spPr>
          <a:xfrm>
            <a:off x="697526" y="3959802"/>
            <a:ext cx="897358" cy="933887"/>
          </a:xfrm>
          <a:custGeom>
            <a:avLst/>
            <a:gdLst/>
            <a:ahLst/>
            <a:cxnLst/>
            <a:rect l="l" t="t" r="r" b="b"/>
            <a:pathLst>
              <a:path w="1777308" h="1983812">
                <a:moveTo>
                  <a:pt x="0" y="0"/>
                </a:moveTo>
                <a:lnTo>
                  <a:pt x="1777308" y="0"/>
                </a:lnTo>
                <a:lnTo>
                  <a:pt x="1777308" y="1983811"/>
                </a:lnTo>
                <a:lnTo>
                  <a:pt x="0" y="19838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51" r="-10366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302BD821-D2E6-9291-6110-FAD54C069CBB}"/>
              </a:ext>
            </a:extLst>
          </p:cNvPr>
          <p:cNvSpPr/>
          <p:nvPr/>
        </p:nvSpPr>
        <p:spPr>
          <a:xfrm>
            <a:off x="2919312" y="3835016"/>
            <a:ext cx="1113971" cy="1036558"/>
          </a:xfrm>
          <a:custGeom>
            <a:avLst/>
            <a:gdLst/>
            <a:ahLst/>
            <a:cxnLst/>
            <a:rect l="l" t="t" r="r" b="b"/>
            <a:pathLst>
              <a:path w="2342532" h="2307516">
                <a:moveTo>
                  <a:pt x="0" y="0"/>
                </a:moveTo>
                <a:lnTo>
                  <a:pt x="2342532" y="0"/>
                </a:lnTo>
                <a:lnTo>
                  <a:pt x="2342532" y="2307515"/>
                </a:lnTo>
                <a:lnTo>
                  <a:pt x="0" y="23075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517"/>
            </a:stretch>
          </a:blipFill>
        </p:spPr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8894ECC-A085-A077-2DC4-3C2627E5D881}"/>
              </a:ext>
            </a:extLst>
          </p:cNvPr>
          <p:cNvSpPr/>
          <p:nvPr/>
        </p:nvSpPr>
        <p:spPr>
          <a:xfrm>
            <a:off x="5004394" y="3653355"/>
            <a:ext cx="1327485" cy="1399880"/>
          </a:xfrm>
          <a:custGeom>
            <a:avLst/>
            <a:gdLst/>
            <a:ahLst/>
            <a:cxnLst/>
            <a:rect l="l" t="t" r="r" b="b"/>
            <a:pathLst>
              <a:path w="2211343" h="2211343">
                <a:moveTo>
                  <a:pt x="0" y="0"/>
                </a:moveTo>
                <a:lnTo>
                  <a:pt x="2211343" y="0"/>
                </a:lnTo>
                <a:lnTo>
                  <a:pt x="2211343" y="2211343"/>
                </a:lnTo>
                <a:lnTo>
                  <a:pt x="0" y="22113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F515B975-C60B-BD03-9415-ECA7FAA11535}"/>
              </a:ext>
            </a:extLst>
          </p:cNvPr>
          <p:cNvSpPr/>
          <p:nvPr/>
        </p:nvSpPr>
        <p:spPr>
          <a:xfrm>
            <a:off x="7371352" y="3835016"/>
            <a:ext cx="933355" cy="1117795"/>
          </a:xfrm>
          <a:custGeom>
            <a:avLst/>
            <a:gdLst/>
            <a:ahLst/>
            <a:cxnLst/>
            <a:rect l="l" t="t" r="r" b="b"/>
            <a:pathLst>
              <a:path w="1662507" h="1662507">
                <a:moveTo>
                  <a:pt x="0" y="0"/>
                </a:moveTo>
                <a:lnTo>
                  <a:pt x="1662507" y="0"/>
                </a:lnTo>
                <a:lnTo>
                  <a:pt x="1662507" y="1662507"/>
                </a:lnTo>
                <a:lnTo>
                  <a:pt x="0" y="16625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5">
            <a:extLst>
              <a:ext uri="{FF2B5EF4-FFF2-40B4-BE49-F238E27FC236}">
                <a16:creationId xmlns:a16="http://schemas.microsoft.com/office/drawing/2014/main" id="{BF2BB997-BE03-9E10-A92C-0080F63928FC}"/>
              </a:ext>
            </a:extLst>
          </p:cNvPr>
          <p:cNvSpPr txBox="1"/>
          <p:nvPr/>
        </p:nvSpPr>
        <p:spPr>
          <a:xfrm>
            <a:off x="361850" y="1297122"/>
            <a:ext cx="3769232" cy="58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8"/>
              </a:lnSpc>
              <a:spcBef>
                <a:spcPct val="0"/>
              </a:spcBef>
            </a:pPr>
            <a:r>
              <a:rPr lang="en-US" sz="2400" spc="75" dirty="0">
                <a:solidFill>
                  <a:srgbClr val="141E20"/>
                </a:solidFill>
                <a:latin typeface="Times New Roman" pitchFamily="18" charset="0"/>
                <a:ea typeface="Times New Roman Bold"/>
                <a:cs typeface="Times New Roman" pitchFamily="18" charset="0"/>
                <a:sym typeface="Times New Roman Bold"/>
              </a:rPr>
              <a:t>Objectives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43A3983D-B4A1-8459-F4F2-386BB671276D}"/>
              </a:ext>
            </a:extLst>
          </p:cNvPr>
          <p:cNvSpPr txBox="1"/>
          <p:nvPr/>
        </p:nvSpPr>
        <p:spPr>
          <a:xfrm>
            <a:off x="0" y="1925924"/>
            <a:ext cx="2934259" cy="18024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69517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Boost Safety</a:t>
            </a:r>
          </a:p>
          <a:p>
            <a:pPr marL="669517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Customize Experience</a:t>
            </a:r>
          </a:p>
          <a:p>
            <a:pPr marL="669517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Boost Efficiency</a:t>
            </a:r>
          </a:p>
          <a:p>
            <a:pPr marL="669517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Boost Connectivity</a:t>
            </a:r>
          </a:p>
          <a:p>
            <a:pPr marL="955267" lvl="1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141E20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E8911360-2EEB-B56D-4DF4-E4CF697A4DC8}"/>
              </a:ext>
            </a:extLst>
          </p:cNvPr>
          <p:cNvSpPr txBox="1"/>
          <p:nvPr/>
        </p:nvSpPr>
        <p:spPr>
          <a:xfrm>
            <a:off x="6274803" y="-105618"/>
            <a:ext cx="2988375" cy="581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63"/>
              </a:lnSpc>
              <a:spcBef>
                <a:spcPct val="0"/>
              </a:spcBef>
            </a:pPr>
            <a:r>
              <a:rPr lang="en-US" sz="2400" spc="75" dirty="0">
                <a:solidFill>
                  <a:srgbClr val="141E20"/>
                </a:solidFill>
                <a:latin typeface="Times New Roman" pitchFamily="18" charset="0"/>
                <a:ea typeface="Times New Roman Bold"/>
                <a:cs typeface="Times New Roman" pitchFamily="18" charset="0"/>
                <a:sym typeface="Times New Roman Bold"/>
              </a:rPr>
              <a:t>Approach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A41B2FCC-7493-6A4F-E674-11B8CC451CEF}"/>
              </a:ext>
            </a:extLst>
          </p:cNvPr>
          <p:cNvSpPr txBox="1"/>
          <p:nvPr/>
        </p:nvSpPr>
        <p:spPr>
          <a:xfrm>
            <a:off x="6209743" y="584306"/>
            <a:ext cx="5443192" cy="4485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1.Improvement of Safety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Real-Time Monitoring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Proactive Alerts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Adaptive Cruise Control</a:t>
            </a:r>
          </a:p>
          <a:p>
            <a:pPr algn="l">
              <a:lnSpc>
                <a:spcPct val="150000"/>
              </a:lnSpc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2. Individualization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User profiles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Machine Learning</a:t>
            </a:r>
          </a:p>
          <a:p>
            <a:pPr algn="l">
              <a:lnSpc>
                <a:spcPct val="150000"/>
              </a:lnSpc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3. Optimization of Efficiency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Fuel Optimization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Apply data analytics </a:t>
            </a:r>
          </a:p>
          <a:p>
            <a:pPr algn="l">
              <a:lnSpc>
                <a:spcPct val="150000"/>
              </a:lnSpc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4. Improved Communication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Voice Control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Integration with cellphones</a:t>
            </a:r>
          </a:p>
          <a:p>
            <a:pPr marL="595894" lvl="1" indent="-297947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Smart Home Connectivity</a:t>
            </a:r>
          </a:p>
        </p:txBody>
      </p:sp>
      <p:sp>
        <p:nvSpPr>
          <p:cNvPr id="14" name="Arrow: Striped Right 13">
            <a:extLst>
              <a:ext uri="{FF2B5EF4-FFF2-40B4-BE49-F238E27FC236}">
                <a16:creationId xmlns:a16="http://schemas.microsoft.com/office/drawing/2014/main" id="{E3512C32-5768-CB07-EE7D-820D5B3FBF11}"/>
              </a:ext>
            </a:extLst>
          </p:cNvPr>
          <p:cNvSpPr/>
          <p:nvPr/>
        </p:nvSpPr>
        <p:spPr>
          <a:xfrm>
            <a:off x="361850" y="96939"/>
            <a:ext cx="5244471" cy="1521999"/>
          </a:xfrm>
          <a:prstGeom prst="stripedRightArrow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000" b="1" dirty="0">
              <a:solidFill>
                <a:schemeClr val="accent3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>
                <a:solidFill>
                  <a:schemeClr val="accent3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 AND APPROACH</a:t>
            </a:r>
            <a:endParaRPr lang="en-IN" sz="2000" b="1" dirty="0">
              <a:solidFill>
                <a:schemeClr val="accent3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DFE36F77-2BC7-AAA5-250E-8047ADF7FBA7}"/>
              </a:ext>
            </a:extLst>
          </p:cNvPr>
          <p:cNvSpPr/>
          <p:nvPr/>
        </p:nvSpPr>
        <p:spPr>
          <a:xfrm>
            <a:off x="2454065" y="1618938"/>
            <a:ext cx="3573873" cy="2549776"/>
          </a:xfrm>
          <a:custGeom>
            <a:avLst/>
            <a:gdLst/>
            <a:ahLst/>
            <a:cxnLst/>
            <a:rect l="l" t="t" r="r" b="b"/>
            <a:pathLst>
              <a:path w="4977574" h="3437844">
                <a:moveTo>
                  <a:pt x="0" y="0"/>
                </a:moveTo>
                <a:lnTo>
                  <a:pt x="4977573" y="0"/>
                </a:lnTo>
                <a:lnTo>
                  <a:pt x="4977573" y="3437844"/>
                </a:lnTo>
                <a:lnTo>
                  <a:pt x="0" y="3437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78F05-A5DC-6F6D-4A4A-976FA9A0FD99}"/>
              </a:ext>
            </a:extLst>
          </p:cNvPr>
          <p:cNvSpPr txBox="1"/>
          <p:nvPr/>
        </p:nvSpPr>
        <p:spPr>
          <a:xfrm>
            <a:off x="37262" y="4854514"/>
            <a:ext cx="48336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ref: https://www.eliftech.com/insights/custom-automotive-solutions-development/</a:t>
            </a:r>
            <a:endParaRPr lang="en-I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09CE1BE-1F89-A967-6A97-9E36F2F6F0E3}"/>
              </a:ext>
            </a:extLst>
          </p:cNvPr>
          <p:cNvSpPr txBox="1"/>
          <p:nvPr/>
        </p:nvSpPr>
        <p:spPr>
          <a:xfrm>
            <a:off x="3630010" y="141890"/>
            <a:ext cx="1883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</a:t>
            </a:r>
            <a:endParaRPr lang="en-IN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118F2FB-BD49-EE71-3781-B02AFC7580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840426"/>
              </p:ext>
            </p:extLst>
          </p:nvPr>
        </p:nvGraphicFramePr>
        <p:xfrm>
          <a:off x="264074" y="964056"/>
          <a:ext cx="8615852" cy="3606800"/>
        </p:xfrm>
        <a:graphic>
          <a:graphicData uri="http://schemas.openxmlformats.org/drawingml/2006/table">
            <a:tbl>
              <a:tblPr firstRow="1" bandRow="1">
                <a:tableStyleId>{B8A8DF51-3806-4E2A-BCF0-16EA51CC29F1}</a:tableStyleId>
              </a:tblPr>
              <a:tblGrid>
                <a:gridCol w="2018401">
                  <a:extLst>
                    <a:ext uri="{9D8B030D-6E8A-4147-A177-3AD203B41FA5}">
                      <a16:colId xmlns:a16="http://schemas.microsoft.com/office/drawing/2014/main" val="3060000333"/>
                    </a:ext>
                  </a:extLst>
                </a:gridCol>
                <a:gridCol w="2289525">
                  <a:extLst>
                    <a:ext uri="{9D8B030D-6E8A-4147-A177-3AD203B41FA5}">
                      <a16:colId xmlns:a16="http://schemas.microsoft.com/office/drawing/2014/main" val="1571845275"/>
                    </a:ext>
                  </a:extLst>
                </a:gridCol>
                <a:gridCol w="2153963">
                  <a:extLst>
                    <a:ext uri="{9D8B030D-6E8A-4147-A177-3AD203B41FA5}">
                      <a16:colId xmlns:a16="http://schemas.microsoft.com/office/drawing/2014/main" val="2519656443"/>
                    </a:ext>
                  </a:extLst>
                </a:gridCol>
                <a:gridCol w="2153963">
                  <a:extLst>
                    <a:ext uri="{9D8B030D-6E8A-4147-A177-3AD203B41FA5}">
                      <a16:colId xmlns:a16="http://schemas.microsoft.com/office/drawing/2014/main" val="1390759262"/>
                    </a:ext>
                  </a:extLst>
                </a:gridCol>
              </a:tblGrid>
              <a:tr h="268016">
                <a:tc>
                  <a:txBody>
                    <a:bodyPr/>
                    <a:lstStyle/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Artificial Intelligence-Powered Safety Features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Real-time monitoring uses sensors and computer vision to monitor driver </a:t>
                      </a:r>
                      <a:r>
                        <a:rPr lang="en-GB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behavior</a:t>
                      </a: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Proactive Alerts: AI systems that identify risks and sound alarms.</a:t>
                      </a:r>
                    </a:p>
                    <a:p>
                      <a:pPr marL="228600" indent="-228600" algn="l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Adaptive Cruise Control: Maintains safe distances and automatically modifies speed.</a:t>
                      </a:r>
                    </a:p>
                    <a:p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Individualized In-Car Experience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profiles: Adaptable infotainment, temperature, and seat settings.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Machine Learning: Modifies parameters in response to driving habits and preferences.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Adaptive Climate Control: Climate settings are automatically adjusted.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Efficiency Enhancement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Fuel Optimization: Real-time advice for driving on eco-friendly, fuel-efficient routes.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Notifications of impending maintenance requirements: Predictive maintenance.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 analytics: Finds trends for more efficient fuel use.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Improved Communication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Advanced natural language processing for hands-free operation is integrated into voice control.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Integration with smartphones: Smooth media and navigational connections.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Smart Home Connectivity: Manage household appliances from your vehicle.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GB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User-friendly design.</a:t>
                      </a: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1933236"/>
                  </a:ext>
                </a:extLst>
              </a:tr>
              <a:tr h="741680">
                <a:tc>
                  <a:txBody>
                    <a:bodyPr/>
                    <a:lstStyle/>
                    <a:p>
                      <a:endParaRPr lang="en-GB" dirty="0"/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85397755"/>
                  </a:ext>
                </a:extLst>
              </a:tr>
            </a:tbl>
          </a:graphicData>
        </a:graphic>
      </p:graphicFrame>
      <p:sp>
        <p:nvSpPr>
          <p:cNvPr id="8" name="Freeform 3">
            <a:extLst>
              <a:ext uri="{FF2B5EF4-FFF2-40B4-BE49-F238E27FC236}">
                <a16:creationId xmlns:a16="http://schemas.microsoft.com/office/drawing/2014/main" id="{60DDC2D8-35FF-E0E8-6583-BB4C13F43023}"/>
              </a:ext>
            </a:extLst>
          </p:cNvPr>
          <p:cNvSpPr/>
          <p:nvPr/>
        </p:nvSpPr>
        <p:spPr>
          <a:xfrm>
            <a:off x="823523" y="3816550"/>
            <a:ext cx="830425" cy="754306"/>
          </a:xfrm>
          <a:custGeom>
            <a:avLst/>
            <a:gdLst/>
            <a:ahLst/>
            <a:cxnLst/>
            <a:rect l="l" t="t" r="r" b="b"/>
            <a:pathLst>
              <a:path w="2062686" h="2062686">
                <a:moveTo>
                  <a:pt x="0" y="0"/>
                </a:moveTo>
                <a:lnTo>
                  <a:pt x="2062687" y="0"/>
                </a:lnTo>
                <a:lnTo>
                  <a:pt x="2062687" y="2062686"/>
                </a:lnTo>
                <a:lnTo>
                  <a:pt x="0" y="20626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FD4BD1BE-AC0B-BDE2-6F6D-F1CAC2707189}"/>
              </a:ext>
            </a:extLst>
          </p:cNvPr>
          <p:cNvSpPr/>
          <p:nvPr/>
        </p:nvSpPr>
        <p:spPr>
          <a:xfrm>
            <a:off x="2923428" y="3611730"/>
            <a:ext cx="960824" cy="904869"/>
          </a:xfrm>
          <a:custGeom>
            <a:avLst/>
            <a:gdLst/>
            <a:ahLst/>
            <a:cxnLst/>
            <a:rect l="l" t="t" r="r" b="b"/>
            <a:pathLst>
              <a:path w="2044411" h="2044411">
                <a:moveTo>
                  <a:pt x="0" y="0"/>
                </a:moveTo>
                <a:lnTo>
                  <a:pt x="2044411" y="0"/>
                </a:lnTo>
                <a:lnTo>
                  <a:pt x="2044411" y="2044411"/>
                </a:lnTo>
                <a:lnTo>
                  <a:pt x="0" y="20444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00879167-9A42-8F73-6CE6-ADEDE8D62186}"/>
              </a:ext>
            </a:extLst>
          </p:cNvPr>
          <p:cNvSpPr/>
          <p:nvPr/>
        </p:nvSpPr>
        <p:spPr>
          <a:xfrm>
            <a:off x="5167848" y="3743417"/>
            <a:ext cx="943557" cy="769377"/>
          </a:xfrm>
          <a:custGeom>
            <a:avLst/>
            <a:gdLst/>
            <a:ahLst/>
            <a:cxnLst/>
            <a:rect l="l" t="t" r="r" b="b"/>
            <a:pathLst>
              <a:path w="2119220" h="2172574">
                <a:moveTo>
                  <a:pt x="0" y="0"/>
                </a:moveTo>
                <a:lnTo>
                  <a:pt x="2119219" y="0"/>
                </a:lnTo>
                <a:lnTo>
                  <a:pt x="2119219" y="2172574"/>
                </a:lnTo>
                <a:lnTo>
                  <a:pt x="0" y="21725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58" r="-1258"/>
            </a:stretch>
          </a:blipFill>
        </p:spPr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E4CD6E6-E943-86E2-9A43-F94CF16C15E8}"/>
              </a:ext>
            </a:extLst>
          </p:cNvPr>
          <p:cNvSpPr/>
          <p:nvPr/>
        </p:nvSpPr>
        <p:spPr>
          <a:xfrm>
            <a:off x="7291873" y="3757838"/>
            <a:ext cx="943557" cy="843211"/>
          </a:xfrm>
          <a:custGeom>
            <a:avLst/>
            <a:gdLst/>
            <a:ahLst/>
            <a:cxnLst/>
            <a:rect l="l" t="t" r="r" b="b"/>
            <a:pathLst>
              <a:path w="1838536" h="1838536">
                <a:moveTo>
                  <a:pt x="0" y="0"/>
                </a:moveTo>
                <a:lnTo>
                  <a:pt x="1838536" y="0"/>
                </a:lnTo>
                <a:lnTo>
                  <a:pt x="1838536" y="1838536"/>
                </a:lnTo>
                <a:lnTo>
                  <a:pt x="0" y="18385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C24CD83-53E9-8209-433A-10659603412B}"/>
              </a:ext>
            </a:extLst>
          </p:cNvPr>
          <p:cNvSpPr txBox="1"/>
          <p:nvPr/>
        </p:nvSpPr>
        <p:spPr>
          <a:xfrm>
            <a:off x="1560352" y="310393"/>
            <a:ext cx="6023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 AND TECH STACK</a:t>
            </a:r>
            <a:endParaRPr lang="en-IN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Arrow: Notched Right 9">
            <a:extLst>
              <a:ext uri="{FF2B5EF4-FFF2-40B4-BE49-F238E27FC236}">
                <a16:creationId xmlns:a16="http://schemas.microsoft.com/office/drawing/2014/main" id="{E3E30552-6A35-E72B-4872-66BC541C2791}"/>
              </a:ext>
            </a:extLst>
          </p:cNvPr>
          <p:cNvSpPr/>
          <p:nvPr/>
        </p:nvSpPr>
        <p:spPr>
          <a:xfrm>
            <a:off x="439446" y="1155405"/>
            <a:ext cx="3104740" cy="1253998"/>
          </a:xfrm>
          <a:prstGeom prst="notched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96CA0F-3FB3-84D7-4FE1-1505D53CAFD4}"/>
              </a:ext>
            </a:extLst>
          </p:cNvPr>
          <p:cNvSpPr/>
          <p:nvPr/>
        </p:nvSpPr>
        <p:spPr>
          <a:xfrm>
            <a:off x="439446" y="2238595"/>
            <a:ext cx="2353373" cy="151824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Privacy and Security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User Acceptance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Real-Time Performance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0000"/>
                </a:solidFill>
                <a:latin typeface="Times New Roman" pitchFamily="18" charset="0"/>
                <a:ea typeface="Times New Roman"/>
                <a:cs typeface="Times New Roman" pitchFamily="18" charset="0"/>
                <a:sym typeface="Times New Roman"/>
              </a:rPr>
              <a:t> Adaptability and scalability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80526-71E8-26B0-A0DB-28934828E369}"/>
              </a:ext>
            </a:extLst>
          </p:cNvPr>
          <p:cNvSpPr txBox="1"/>
          <p:nvPr/>
        </p:nvSpPr>
        <p:spPr>
          <a:xfrm>
            <a:off x="5902842" y="2331639"/>
            <a:ext cx="1572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Tech-Stack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E2D42C9-DB0C-2DA9-F77E-2D87DCE76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300" y="2933315"/>
            <a:ext cx="838853" cy="83885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AFD7566-89B3-95D1-5198-13426400D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3764" y="3012402"/>
            <a:ext cx="759766" cy="75976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ADDA10D-A182-21A0-DC15-115DD67F1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1706" y="2118461"/>
            <a:ext cx="838853" cy="83885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EF18DA1-9219-DF77-1C68-9BE84D3381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8788" y="3239224"/>
            <a:ext cx="820816" cy="82081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7170A53-4A69-4E1F-DAC7-15822EB8B4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6446" y="2118461"/>
            <a:ext cx="820816" cy="820816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40FFAC2D-293A-3986-A6D6-50D420DF9C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92407" y="1083460"/>
            <a:ext cx="838853" cy="83885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CB33E34B-1A5B-AD9C-4989-6A35A69F9C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94524" y="1291220"/>
            <a:ext cx="838853" cy="838853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8DA208F-975A-113B-80BE-4A0BE28666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7693" y="1390397"/>
            <a:ext cx="784013" cy="7840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62D361F-4EF4-B256-DAF3-AE28E2C4C4FB}"/>
              </a:ext>
            </a:extLst>
          </p:cNvPr>
          <p:cNvSpPr txBox="1"/>
          <p:nvPr/>
        </p:nvSpPr>
        <p:spPr>
          <a:xfrm>
            <a:off x="2096834" y="288785"/>
            <a:ext cx="4950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141E20"/>
                </a:solidFill>
                <a:latin typeface="Times New Roman" pitchFamily="18" charset="0"/>
                <a:ea typeface="Times New Roman Bold"/>
                <a:cs typeface="Times New Roman" pitchFamily="18" charset="0"/>
                <a:sym typeface="Times New Roman Bold"/>
              </a:rPr>
              <a:t>TECHNICAL IMPLEMENTATIONS</a:t>
            </a:r>
          </a:p>
          <a:p>
            <a:endParaRPr lang="en-IN" sz="2400" u="sng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09EE8E7-4728-DC16-8FF1-2096DF0FB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292717"/>
              </p:ext>
            </p:extLst>
          </p:nvPr>
        </p:nvGraphicFramePr>
        <p:xfrm>
          <a:off x="291267" y="1075782"/>
          <a:ext cx="8631380" cy="2865120"/>
        </p:xfrm>
        <a:graphic>
          <a:graphicData uri="http://schemas.openxmlformats.org/drawingml/2006/table">
            <a:tbl>
              <a:tblPr firstRow="1" bandRow="1">
                <a:tableStyleId>{B8A8DF51-3806-4E2A-BCF0-16EA51CC29F1}</a:tableStyleId>
              </a:tblPr>
              <a:tblGrid>
                <a:gridCol w="2157845">
                  <a:extLst>
                    <a:ext uri="{9D8B030D-6E8A-4147-A177-3AD203B41FA5}">
                      <a16:colId xmlns:a16="http://schemas.microsoft.com/office/drawing/2014/main" val="4246339180"/>
                    </a:ext>
                  </a:extLst>
                </a:gridCol>
                <a:gridCol w="2157845">
                  <a:extLst>
                    <a:ext uri="{9D8B030D-6E8A-4147-A177-3AD203B41FA5}">
                      <a16:colId xmlns:a16="http://schemas.microsoft.com/office/drawing/2014/main" val="715118417"/>
                    </a:ext>
                  </a:extLst>
                </a:gridCol>
                <a:gridCol w="2157845">
                  <a:extLst>
                    <a:ext uri="{9D8B030D-6E8A-4147-A177-3AD203B41FA5}">
                      <a16:colId xmlns:a16="http://schemas.microsoft.com/office/drawing/2014/main" val="2377579981"/>
                    </a:ext>
                  </a:extLst>
                </a:gridCol>
                <a:gridCol w="2157845">
                  <a:extLst>
                    <a:ext uri="{9D8B030D-6E8A-4147-A177-3AD203B41FA5}">
                      <a16:colId xmlns:a16="http://schemas.microsoft.com/office/drawing/2014/main" val="10821001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spc="54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Hardware Integration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endParaRPr lang="en-US" sz="1400" spc="54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GB" sz="1400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 Central Processing Unit (CPU) and Graphics Processing Unit (GPU)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GB" sz="1400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 Display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GB" sz="1400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 Sensors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GB" sz="1400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 Connectivity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Wingdings" panose="05000000000000000000" pitchFamily="2" charset="2"/>
                        <a:buChar char="v"/>
                        <a:tabLst/>
                        <a:defRPr/>
                      </a:pPr>
                      <a:r>
                        <a:rPr lang="en-GB" sz="1400" spc="54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 Audio System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spc="54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b="1" i="0" u="sng" spc="56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sng" spc="56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Software Development</a:t>
                      </a:r>
                    </a:p>
                    <a:p>
                      <a:endParaRPr lang="en-IN" dirty="0"/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/>
                        <a:t> 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Operating System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Application Framework</a:t>
                      </a:r>
                    </a:p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spc="56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u="sng" spc="56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Machine Learning and Personalization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spc="56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/>
                        <a:t> 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Collection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User Profiles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Recommendation engine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GB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Behavior</a:t>
                      </a:r>
                      <a:r>
                        <a:rPr lang="en-GB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Prediction</a:t>
                      </a:r>
                    </a:p>
                    <a:p>
                      <a:pPr algn="l"/>
                      <a:endParaRPr lang="en-GB" dirty="0"/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ts val="3358"/>
                        </a:lnSpc>
                        <a:buFont typeface="Wingdings" pitchFamily="2" charset="2"/>
                        <a:buNone/>
                      </a:pPr>
                      <a:r>
                        <a:rPr lang="en-US" sz="1400" b="1" u="sng" spc="47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User Interface</a:t>
                      </a:r>
                    </a:p>
                    <a:p>
                      <a:pPr marL="0" indent="0" algn="l">
                        <a:lnSpc>
                          <a:spcPts val="3358"/>
                        </a:lnSpc>
                        <a:buFont typeface="Wingdings" pitchFamily="2" charset="2"/>
                        <a:buNone/>
                      </a:pPr>
                      <a:endParaRPr lang="en-US" sz="1400" spc="47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</a:pPr>
                      <a:r>
                        <a:rPr lang="en-GB" sz="1400" spc="47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Dashboard Layout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</a:pPr>
                      <a:r>
                        <a:rPr lang="en-GB" sz="1400" spc="47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Voice Control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</a:pPr>
                      <a:r>
                        <a:rPr lang="en-GB" sz="1400" spc="47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Gestures and Touch</a:t>
                      </a:r>
                    </a:p>
                    <a:p>
                      <a:pPr marL="285750" indent="-285750" algn="l">
                        <a:lnSpc>
                          <a:spcPct val="100000"/>
                        </a:lnSpc>
                        <a:buFont typeface="Wingdings" panose="05000000000000000000" pitchFamily="2" charset="2"/>
                        <a:buChar char="v"/>
                      </a:pPr>
                      <a:r>
                        <a:rPr lang="en-GB" sz="1400" spc="47" dirty="0">
                          <a:solidFill>
                            <a:srgbClr val="141E20"/>
                          </a:solidFill>
                          <a:latin typeface="Times New Roman" pitchFamily="18" charset="0"/>
                          <a:ea typeface="Proxima Nova Bold"/>
                          <a:cs typeface="Times New Roman" pitchFamily="18" charset="0"/>
                          <a:sym typeface="Proxima Nova Bold"/>
                        </a:rPr>
                        <a:t>Notifications</a:t>
                      </a:r>
                      <a:endParaRPr lang="en-US" sz="1400" spc="47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algn="l">
                        <a:lnSpc>
                          <a:spcPts val="3118"/>
                        </a:lnSpc>
                      </a:pPr>
                      <a:endParaRPr lang="en-US" sz="1200" spc="47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pPr algn="l">
                        <a:lnSpc>
                          <a:spcPts val="3118"/>
                        </a:lnSpc>
                        <a:spcBef>
                          <a:spcPct val="0"/>
                        </a:spcBef>
                      </a:pPr>
                      <a:endParaRPr lang="en-US" sz="1200" spc="47" dirty="0">
                        <a:solidFill>
                          <a:srgbClr val="141E20"/>
                        </a:solidFill>
                        <a:latin typeface="Times New Roman" pitchFamily="18" charset="0"/>
                        <a:ea typeface="Proxima Nova Bold"/>
                        <a:cs typeface="Times New Roman" pitchFamily="18" charset="0"/>
                        <a:sym typeface="Proxima Nova Bold"/>
                      </a:endParaRPr>
                    </a:p>
                    <a:p>
                      <a:endParaRPr lang="en-IN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8103299"/>
                  </a:ext>
                </a:extLst>
              </a:tr>
            </a:tbl>
          </a:graphicData>
        </a:graphic>
      </p:graphicFrame>
      <p:sp>
        <p:nvSpPr>
          <p:cNvPr id="2" name="Freeform 3">
            <a:extLst>
              <a:ext uri="{FF2B5EF4-FFF2-40B4-BE49-F238E27FC236}">
                <a16:creationId xmlns:a16="http://schemas.microsoft.com/office/drawing/2014/main" id="{FF2FA0E4-8B45-6C20-0330-B80A3B5848CD}"/>
              </a:ext>
            </a:extLst>
          </p:cNvPr>
          <p:cNvSpPr/>
          <p:nvPr/>
        </p:nvSpPr>
        <p:spPr>
          <a:xfrm>
            <a:off x="2472457" y="3352042"/>
            <a:ext cx="4199085" cy="1502673"/>
          </a:xfrm>
          <a:custGeom>
            <a:avLst/>
            <a:gdLst/>
            <a:ahLst/>
            <a:cxnLst/>
            <a:rect l="l" t="t" r="r" b="b"/>
            <a:pathLst>
              <a:path w="8132540" h="3849560">
                <a:moveTo>
                  <a:pt x="0" y="0"/>
                </a:moveTo>
                <a:lnTo>
                  <a:pt x="8132540" y="0"/>
                </a:lnTo>
                <a:lnTo>
                  <a:pt x="8132540" y="3849560"/>
                </a:lnTo>
                <a:lnTo>
                  <a:pt x="0" y="38495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114" b="-13718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FDDF7F-CC28-E9EA-4172-54033F69C2D9}"/>
              </a:ext>
            </a:extLst>
          </p:cNvPr>
          <p:cNvSpPr txBox="1"/>
          <p:nvPr/>
        </p:nvSpPr>
        <p:spPr>
          <a:xfrm>
            <a:off x="1729369" y="4854715"/>
            <a:ext cx="59848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ref: https://www.telenav.com/blog/predictive-and-personalized-how-to-deliver-the-digital-driving-experience-consumers-want</a:t>
            </a:r>
            <a:endParaRPr lang="en-I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9624E63-335B-B34A-0FE8-20C079F9A3EE}"/>
              </a:ext>
            </a:extLst>
          </p:cNvPr>
          <p:cNvSpPr txBox="1"/>
          <p:nvPr/>
        </p:nvSpPr>
        <p:spPr>
          <a:xfrm>
            <a:off x="2207172" y="236483"/>
            <a:ext cx="4729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ACHIEVEMENTS</a:t>
            </a:r>
            <a:endParaRPr lang="en-IN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D76F0F70-31EA-C863-F499-94D74D8AFE8D}"/>
              </a:ext>
            </a:extLst>
          </p:cNvPr>
          <p:cNvSpPr txBox="1"/>
          <p:nvPr/>
        </p:nvSpPr>
        <p:spPr>
          <a:xfrm>
            <a:off x="1666618" y="1298681"/>
            <a:ext cx="2370276" cy="3447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endParaRPr dirty="0">
              <a:latin typeface="Times New Roman" panose="02020603050405020304" pitchFamily="18" charset="0"/>
              <a:cs typeface="Times New Roman" pitchFamily="18" charset="0"/>
            </a:endParaRP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1) Enhanced User Satisfaction:-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1) Personalized Experience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2) Ease of Use</a:t>
            </a:r>
          </a:p>
          <a:p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2) Improved Safety:-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 1) Reduced Distraction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 2) Health Monitoring</a:t>
            </a:r>
          </a:p>
          <a:p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3) Increased Efficiency:-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1) Optimized Navigation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2) Eco-Friendly Driving</a:t>
            </a:r>
          </a:p>
          <a:p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4) Better connectivity:-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1) Seamless Integration</a:t>
            </a:r>
          </a:p>
          <a:p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2) IoT Integration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574E2490-1045-A50C-BD8F-7230A5BB8586}"/>
              </a:ext>
            </a:extLst>
          </p:cNvPr>
          <p:cNvSpPr txBox="1"/>
          <p:nvPr/>
        </p:nvSpPr>
        <p:spPr>
          <a:xfrm>
            <a:off x="1632950" y="817780"/>
            <a:ext cx="1379765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482"/>
              </a:lnSpc>
              <a:spcBef>
                <a:spcPct val="0"/>
              </a:spcBef>
            </a:pPr>
            <a:r>
              <a:rPr lang="en-US" sz="1600" dirty="0">
                <a:solidFill>
                  <a:srgbClr val="141E20"/>
                </a:solidFill>
                <a:latin typeface="Times New Roman" pitchFamily="18" charset="0"/>
                <a:ea typeface="Proxima Nova Bold"/>
                <a:cs typeface="Times New Roman" pitchFamily="18" charset="0"/>
                <a:sym typeface="Proxima Nova Bold"/>
              </a:rPr>
              <a:t>      RESULTS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B49C259B-7618-1403-0511-3ABA54E3591C}"/>
              </a:ext>
            </a:extLst>
          </p:cNvPr>
          <p:cNvSpPr txBox="1"/>
          <p:nvPr/>
        </p:nvSpPr>
        <p:spPr>
          <a:xfrm>
            <a:off x="5237021" y="1286703"/>
            <a:ext cx="2705565" cy="3877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endParaRPr lang="en-US" dirty="0">
              <a:solidFill>
                <a:prstClr val="black"/>
              </a:solidFill>
              <a:latin typeface="Times New Roman" panose="02020603050405020304" pitchFamily="18" charset="0"/>
              <a:cs typeface="Times New Roman" pitchFamily="18" charset="0"/>
            </a:endParaRP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1) Technology Advancement:-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1) AI and Machine Learning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2) AR Integration</a:t>
            </a:r>
          </a:p>
          <a:p>
            <a:pPr lvl="0">
              <a:spcBef>
                <a:spcPct val="0"/>
              </a:spcBef>
            </a:pPr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2) Market Leadership:-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1) Innovation Recognition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2) User Adoption</a:t>
            </a:r>
          </a:p>
          <a:p>
            <a:pPr lvl="0">
              <a:spcBef>
                <a:spcPct val="0"/>
              </a:spcBef>
            </a:pPr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3) Safety Milestones:-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1) Reduction in Accidents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2) Health Alerts</a:t>
            </a:r>
          </a:p>
          <a:p>
            <a:pPr lvl="0">
              <a:spcBef>
                <a:spcPct val="0"/>
              </a:spcBef>
            </a:pPr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4) Environmental Impact:-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1) Fuel Savings</a:t>
            </a:r>
          </a:p>
          <a:p>
            <a:pPr lvl="0">
              <a:spcBef>
                <a:spcPct val="0"/>
              </a:spcBef>
            </a:pPr>
            <a:r>
              <a:rPr lang="en-US" dirty="0">
                <a:solidFill>
                  <a:srgbClr val="141E20"/>
                </a:solidFill>
                <a:latin typeface="Times New Roman" pitchFamily="18" charset="0"/>
                <a:ea typeface="Proxima Nova"/>
                <a:cs typeface="Times New Roman" pitchFamily="18" charset="0"/>
                <a:sym typeface="Proxima Nova"/>
              </a:rPr>
              <a:t>    2) Sustainability Initiatives</a:t>
            </a:r>
          </a:p>
          <a:p>
            <a:pPr lvl="0">
              <a:spcBef>
                <a:spcPct val="0"/>
              </a:spcBef>
            </a:pPr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  <a:p>
            <a:pPr algn="l">
              <a:spcBef>
                <a:spcPct val="0"/>
              </a:spcBef>
            </a:pPr>
            <a:endParaRPr lang="en-US" dirty="0">
              <a:solidFill>
                <a:srgbClr val="141E20"/>
              </a:solidFill>
              <a:latin typeface="Times New Roman" pitchFamily="18" charset="0"/>
              <a:ea typeface="Proxima Nova"/>
              <a:cs typeface="Times New Roman" pitchFamily="18" charset="0"/>
              <a:sym typeface="Proxima 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A4A90C-ACB7-30ED-3C1A-658F163679E3}"/>
              </a:ext>
            </a:extLst>
          </p:cNvPr>
          <p:cNvSpPr txBox="1"/>
          <p:nvPr/>
        </p:nvSpPr>
        <p:spPr>
          <a:xfrm>
            <a:off x="5412970" y="1010691"/>
            <a:ext cx="37310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>
                <a:latin typeface="Times New Roman" pitchFamily="18" charset="0"/>
                <a:cs typeface="Times New Roman" pitchFamily="18" charset="0"/>
              </a:rPr>
              <a:t>ACHIEVEMENTS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B09A456-E023-710D-64E0-C3A207862929}"/>
              </a:ext>
            </a:extLst>
          </p:cNvPr>
          <p:cNvSpPr txBox="1"/>
          <p:nvPr/>
        </p:nvSpPr>
        <p:spPr>
          <a:xfrm>
            <a:off x="2217056" y="224971"/>
            <a:ext cx="4709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AND PROTOTYPE</a:t>
            </a:r>
            <a:endParaRPr lang="en-IN" sz="2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90120B-67D4-9DB4-A15E-E6E4B1EB4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84" y="1578480"/>
            <a:ext cx="2908388" cy="30492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B6AD3B-6AF7-1915-EBE7-A6787F57A52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925830" y="1578480"/>
            <a:ext cx="3593329" cy="30492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9E6BF2-A8E3-C0CB-4591-A8EE788F1BBF}"/>
              </a:ext>
            </a:extLst>
          </p:cNvPr>
          <p:cNvSpPr txBox="1"/>
          <p:nvPr/>
        </p:nvSpPr>
        <p:spPr>
          <a:xfrm>
            <a:off x="1242060" y="1181099"/>
            <a:ext cx="132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9548C4-574B-3404-FD3A-EE0291031E85}"/>
              </a:ext>
            </a:extLst>
          </p:cNvPr>
          <p:cNvSpPr txBox="1"/>
          <p:nvPr/>
        </p:nvSpPr>
        <p:spPr>
          <a:xfrm>
            <a:off x="6059554" y="1181099"/>
            <a:ext cx="132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902</Words>
  <Application>Microsoft Office PowerPoint</Application>
  <PresentationFormat>On-screen Show (16:9)</PresentationFormat>
  <Paragraphs>200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Golos Text Medium</vt:lpstr>
      <vt:lpstr>Arial</vt:lpstr>
      <vt:lpstr>Bebas Neue</vt:lpstr>
      <vt:lpstr>Times New Roman Bold</vt:lpstr>
      <vt:lpstr>Wingdings</vt:lpstr>
      <vt:lpstr>Times New Roman</vt:lpstr>
      <vt:lpstr>Golos Text</vt:lpstr>
      <vt:lpstr>Artificial Intelligence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Maithili</dc:creator>
  <cp:lastModifiedBy>Maithili Marbate</cp:lastModifiedBy>
  <cp:revision>9</cp:revision>
  <dcterms:modified xsi:type="dcterms:W3CDTF">2024-07-31T17:11:35Z</dcterms:modified>
</cp:coreProperties>
</file>